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20" autoAdjust="0"/>
    <p:restoredTop sz="94660"/>
  </p:normalViewPr>
  <p:slideViewPr>
    <p:cSldViewPr snapToGrid="0" showGuides="1">
      <p:cViewPr>
        <p:scale>
          <a:sx n="87" d="100"/>
          <a:sy n="87" d="100"/>
        </p:scale>
        <p:origin x="-1242" y="-72"/>
      </p:cViewPr>
      <p:guideLst>
        <p:guide orient="horz" pos="2880"/>
        <p:guide pos="21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C0EB-81CE-4B2B-8191-804B72640F56}" type="datetimeFigureOut">
              <a:rPr kumimoji="1" lang="ja-JP" altLang="en-US" smtClean="0"/>
              <a:t>2018/8/2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203B-8D10-4D9D-9D3E-EA0C9501C5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29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C0EB-81CE-4B2B-8191-804B72640F56}" type="datetimeFigureOut">
              <a:rPr kumimoji="1" lang="ja-JP" altLang="en-US" smtClean="0"/>
              <a:t>2018/8/2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203B-8D10-4D9D-9D3E-EA0C9501C5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765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C0EB-81CE-4B2B-8191-804B72640F56}" type="datetimeFigureOut">
              <a:rPr kumimoji="1" lang="ja-JP" altLang="en-US" smtClean="0"/>
              <a:t>2018/8/2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203B-8D10-4D9D-9D3E-EA0C9501C5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962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C0EB-81CE-4B2B-8191-804B72640F56}" type="datetimeFigureOut">
              <a:rPr kumimoji="1" lang="ja-JP" altLang="en-US" smtClean="0"/>
              <a:t>2018/8/2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203B-8D10-4D9D-9D3E-EA0C9501C5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866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C0EB-81CE-4B2B-8191-804B72640F56}" type="datetimeFigureOut">
              <a:rPr kumimoji="1" lang="ja-JP" altLang="en-US" smtClean="0"/>
              <a:t>2018/8/2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203B-8D10-4D9D-9D3E-EA0C9501C5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778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C0EB-81CE-4B2B-8191-804B72640F56}" type="datetimeFigureOut">
              <a:rPr kumimoji="1" lang="ja-JP" altLang="en-US" smtClean="0"/>
              <a:t>2018/8/2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203B-8D10-4D9D-9D3E-EA0C9501C5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69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C0EB-81CE-4B2B-8191-804B72640F56}" type="datetimeFigureOut">
              <a:rPr kumimoji="1" lang="ja-JP" altLang="en-US" smtClean="0"/>
              <a:t>2018/8/2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203B-8D10-4D9D-9D3E-EA0C9501C5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32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C0EB-81CE-4B2B-8191-804B72640F56}" type="datetimeFigureOut">
              <a:rPr kumimoji="1" lang="ja-JP" altLang="en-US" smtClean="0"/>
              <a:t>2018/8/2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203B-8D10-4D9D-9D3E-EA0C9501C5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133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C0EB-81CE-4B2B-8191-804B72640F56}" type="datetimeFigureOut">
              <a:rPr kumimoji="1" lang="ja-JP" altLang="en-US" smtClean="0"/>
              <a:t>2018/8/2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203B-8D10-4D9D-9D3E-EA0C9501C5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169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C0EB-81CE-4B2B-8191-804B72640F56}" type="datetimeFigureOut">
              <a:rPr kumimoji="1" lang="ja-JP" altLang="en-US" smtClean="0"/>
              <a:t>2018/8/2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203B-8D10-4D9D-9D3E-EA0C9501C5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131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C0EB-81CE-4B2B-8191-804B72640F56}" type="datetimeFigureOut">
              <a:rPr kumimoji="1" lang="ja-JP" altLang="en-US" smtClean="0"/>
              <a:t>2018/8/2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203B-8D10-4D9D-9D3E-EA0C9501C5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912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2C0EB-81CE-4B2B-8191-804B72640F56}" type="datetimeFigureOut">
              <a:rPr kumimoji="1" lang="ja-JP" altLang="en-US" smtClean="0"/>
              <a:t>2018/8/2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1203B-8D10-4D9D-9D3E-EA0C9501C5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87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61975" y="216761"/>
            <a:ext cx="5734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INCA2018</a:t>
            </a:r>
            <a:r>
              <a:rPr kumimoji="1" lang="ja-JP" altLang="en-US" sz="28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夏季研修合宿のご案内</a:t>
            </a:r>
          </a:p>
        </p:txBody>
      </p:sp>
      <p:sp>
        <p:nvSpPr>
          <p:cNvPr id="5" name="Freeform 2901"/>
          <p:cNvSpPr>
            <a:spLocks noEditPoints="1"/>
          </p:cNvSpPr>
          <p:nvPr/>
        </p:nvSpPr>
        <p:spPr bwMode="auto">
          <a:xfrm>
            <a:off x="616915" y="2163254"/>
            <a:ext cx="402429" cy="359097"/>
          </a:xfrm>
          <a:custGeom>
            <a:avLst/>
            <a:gdLst>
              <a:gd name="T0" fmla="*/ 160 w 160"/>
              <a:gd name="T1" fmla="*/ 31 h 161"/>
              <a:gd name="T2" fmla="*/ 123 w 160"/>
              <a:gd name="T3" fmla="*/ 0 h 161"/>
              <a:gd name="T4" fmla="*/ 113 w 160"/>
              <a:gd name="T5" fmla="*/ 12 h 161"/>
              <a:gd name="T6" fmla="*/ 150 w 160"/>
              <a:gd name="T7" fmla="*/ 43 h 161"/>
              <a:gd name="T8" fmla="*/ 160 w 160"/>
              <a:gd name="T9" fmla="*/ 31 h 161"/>
              <a:gd name="T10" fmla="*/ 47 w 160"/>
              <a:gd name="T11" fmla="*/ 12 h 161"/>
              <a:gd name="T12" fmla="*/ 37 w 160"/>
              <a:gd name="T13" fmla="*/ 0 h 161"/>
              <a:gd name="T14" fmla="*/ 0 w 160"/>
              <a:gd name="T15" fmla="*/ 31 h 161"/>
              <a:gd name="T16" fmla="*/ 10 w 160"/>
              <a:gd name="T17" fmla="*/ 43 h 161"/>
              <a:gd name="T18" fmla="*/ 47 w 160"/>
              <a:gd name="T19" fmla="*/ 12 h 161"/>
              <a:gd name="T20" fmla="*/ 84 w 160"/>
              <a:gd name="T21" fmla="*/ 49 h 161"/>
              <a:gd name="T22" fmla="*/ 72 w 160"/>
              <a:gd name="T23" fmla="*/ 49 h 161"/>
              <a:gd name="T24" fmla="*/ 72 w 160"/>
              <a:gd name="T25" fmla="*/ 97 h 161"/>
              <a:gd name="T26" fmla="*/ 110 w 160"/>
              <a:gd name="T27" fmla="*/ 120 h 161"/>
              <a:gd name="T28" fmla="*/ 116 w 160"/>
              <a:gd name="T29" fmla="*/ 110 h 161"/>
              <a:gd name="T30" fmla="*/ 84 w 160"/>
              <a:gd name="T31" fmla="*/ 91 h 161"/>
              <a:gd name="T32" fmla="*/ 84 w 160"/>
              <a:gd name="T33" fmla="*/ 49 h 161"/>
              <a:gd name="T34" fmla="*/ 80 w 160"/>
              <a:gd name="T35" fmla="*/ 17 h 161"/>
              <a:gd name="T36" fmla="*/ 8 w 160"/>
              <a:gd name="T37" fmla="*/ 89 h 161"/>
              <a:gd name="T38" fmla="*/ 80 w 160"/>
              <a:gd name="T39" fmla="*/ 161 h 161"/>
              <a:gd name="T40" fmla="*/ 152 w 160"/>
              <a:gd name="T41" fmla="*/ 89 h 161"/>
              <a:gd name="T42" fmla="*/ 80 w 160"/>
              <a:gd name="T43" fmla="*/ 17 h 161"/>
              <a:gd name="T44" fmla="*/ 80 w 160"/>
              <a:gd name="T45" fmla="*/ 145 h 161"/>
              <a:gd name="T46" fmla="*/ 24 w 160"/>
              <a:gd name="T47" fmla="*/ 89 h 161"/>
              <a:gd name="T48" fmla="*/ 80 w 160"/>
              <a:gd name="T49" fmla="*/ 33 h 161"/>
              <a:gd name="T50" fmla="*/ 136 w 160"/>
              <a:gd name="T51" fmla="*/ 89 h 161"/>
              <a:gd name="T52" fmla="*/ 80 w 160"/>
              <a:gd name="T53" fmla="*/ 145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60" h="161">
                <a:moveTo>
                  <a:pt x="160" y="31"/>
                </a:moveTo>
                <a:cubicBezTo>
                  <a:pt x="123" y="0"/>
                  <a:pt x="123" y="0"/>
                  <a:pt x="123" y="0"/>
                </a:cubicBezTo>
                <a:cubicBezTo>
                  <a:pt x="113" y="12"/>
                  <a:pt x="113" y="12"/>
                  <a:pt x="113" y="12"/>
                </a:cubicBezTo>
                <a:cubicBezTo>
                  <a:pt x="150" y="43"/>
                  <a:pt x="150" y="43"/>
                  <a:pt x="150" y="43"/>
                </a:cubicBezTo>
                <a:lnTo>
                  <a:pt x="160" y="31"/>
                </a:lnTo>
                <a:close/>
                <a:moveTo>
                  <a:pt x="47" y="12"/>
                </a:moveTo>
                <a:cubicBezTo>
                  <a:pt x="37" y="0"/>
                  <a:pt x="37" y="0"/>
                  <a:pt x="37" y="0"/>
                </a:cubicBezTo>
                <a:cubicBezTo>
                  <a:pt x="0" y="31"/>
                  <a:pt x="0" y="31"/>
                  <a:pt x="0" y="31"/>
                </a:cubicBezTo>
                <a:cubicBezTo>
                  <a:pt x="10" y="43"/>
                  <a:pt x="10" y="43"/>
                  <a:pt x="10" y="43"/>
                </a:cubicBezTo>
                <a:lnTo>
                  <a:pt x="47" y="12"/>
                </a:lnTo>
                <a:close/>
                <a:moveTo>
                  <a:pt x="84" y="49"/>
                </a:moveTo>
                <a:cubicBezTo>
                  <a:pt x="72" y="49"/>
                  <a:pt x="72" y="49"/>
                  <a:pt x="72" y="49"/>
                </a:cubicBezTo>
                <a:cubicBezTo>
                  <a:pt x="72" y="97"/>
                  <a:pt x="72" y="97"/>
                  <a:pt x="72" y="97"/>
                </a:cubicBezTo>
                <a:cubicBezTo>
                  <a:pt x="110" y="120"/>
                  <a:pt x="110" y="120"/>
                  <a:pt x="110" y="120"/>
                </a:cubicBezTo>
                <a:cubicBezTo>
                  <a:pt x="116" y="110"/>
                  <a:pt x="116" y="110"/>
                  <a:pt x="116" y="110"/>
                </a:cubicBezTo>
                <a:cubicBezTo>
                  <a:pt x="84" y="91"/>
                  <a:pt x="84" y="91"/>
                  <a:pt x="84" y="91"/>
                </a:cubicBezTo>
                <a:lnTo>
                  <a:pt x="84" y="49"/>
                </a:lnTo>
                <a:close/>
                <a:moveTo>
                  <a:pt x="80" y="17"/>
                </a:moveTo>
                <a:cubicBezTo>
                  <a:pt x="40" y="17"/>
                  <a:pt x="8" y="49"/>
                  <a:pt x="8" y="89"/>
                </a:cubicBezTo>
                <a:cubicBezTo>
                  <a:pt x="8" y="129"/>
                  <a:pt x="40" y="161"/>
                  <a:pt x="80" y="161"/>
                </a:cubicBezTo>
                <a:cubicBezTo>
                  <a:pt x="120" y="161"/>
                  <a:pt x="152" y="129"/>
                  <a:pt x="152" y="89"/>
                </a:cubicBezTo>
                <a:cubicBezTo>
                  <a:pt x="152" y="49"/>
                  <a:pt x="120" y="17"/>
                  <a:pt x="80" y="17"/>
                </a:cubicBezTo>
                <a:close/>
                <a:moveTo>
                  <a:pt x="80" y="145"/>
                </a:moveTo>
                <a:cubicBezTo>
                  <a:pt x="49" y="145"/>
                  <a:pt x="24" y="120"/>
                  <a:pt x="24" y="89"/>
                </a:cubicBezTo>
                <a:cubicBezTo>
                  <a:pt x="24" y="58"/>
                  <a:pt x="49" y="33"/>
                  <a:pt x="80" y="33"/>
                </a:cubicBezTo>
                <a:cubicBezTo>
                  <a:pt x="111" y="33"/>
                  <a:pt x="136" y="58"/>
                  <a:pt x="136" y="89"/>
                </a:cubicBezTo>
                <a:cubicBezTo>
                  <a:pt x="136" y="120"/>
                  <a:pt x="111" y="145"/>
                  <a:pt x="80" y="14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" name="Freeform 123"/>
          <p:cNvSpPr>
            <a:spLocks noEditPoints="1"/>
          </p:cNvSpPr>
          <p:nvPr/>
        </p:nvSpPr>
        <p:spPr bwMode="auto">
          <a:xfrm>
            <a:off x="616915" y="3149215"/>
            <a:ext cx="428055" cy="384229"/>
          </a:xfrm>
          <a:custGeom>
            <a:avLst/>
            <a:gdLst>
              <a:gd name="T0" fmla="*/ 241 w 483"/>
              <a:gd name="T1" fmla="*/ 0 h 436"/>
              <a:gd name="T2" fmla="*/ 0 w 483"/>
              <a:gd name="T3" fmla="*/ 436 h 436"/>
              <a:gd name="T4" fmla="*/ 483 w 483"/>
              <a:gd name="T5" fmla="*/ 97 h 436"/>
              <a:gd name="T6" fmla="*/ 96 w 483"/>
              <a:gd name="T7" fmla="*/ 388 h 436"/>
              <a:gd name="T8" fmla="*/ 48 w 483"/>
              <a:gd name="T9" fmla="*/ 339 h 436"/>
              <a:gd name="T10" fmla="*/ 96 w 483"/>
              <a:gd name="T11" fmla="*/ 388 h 436"/>
              <a:gd name="T12" fmla="*/ 48 w 483"/>
              <a:gd name="T13" fmla="*/ 291 h 436"/>
              <a:gd name="T14" fmla="*/ 96 w 483"/>
              <a:gd name="T15" fmla="*/ 242 h 436"/>
              <a:gd name="T16" fmla="*/ 96 w 483"/>
              <a:gd name="T17" fmla="*/ 194 h 436"/>
              <a:gd name="T18" fmla="*/ 48 w 483"/>
              <a:gd name="T19" fmla="*/ 145 h 436"/>
              <a:gd name="T20" fmla="*/ 96 w 483"/>
              <a:gd name="T21" fmla="*/ 194 h 436"/>
              <a:gd name="T22" fmla="*/ 48 w 483"/>
              <a:gd name="T23" fmla="*/ 97 h 436"/>
              <a:gd name="T24" fmla="*/ 96 w 483"/>
              <a:gd name="T25" fmla="*/ 48 h 436"/>
              <a:gd name="T26" fmla="*/ 193 w 483"/>
              <a:gd name="T27" fmla="*/ 388 h 436"/>
              <a:gd name="T28" fmla="*/ 145 w 483"/>
              <a:gd name="T29" fmla="*/ 339 h 436"/>
              <a:gd name="T30" fmla="*/ 193 w 483"/>
              <a:gd name="T31" fmla="*/ 388 h 436"/>
              <a:gd name="T32" fmla="*/ 145 w 483"/>
              <a:gd name="T33" fmla="*/ 291 h 436"/>
              <a:gd name="T34" fmla="*/ 193 w 483"/>
              <a:gd name="T35" fmla="*/ 242 h 436"/>
              <a:gd name="T36" fmla="*/ 193 w 483"/>
              <a:gd name="T37" fmla="*/ 194 h 436"/>
              <a:gd name="T38" fmla="*/ 145 w 483"/>
              <a:gd name="T39" fmla="*/ 145 h 436"/>
              <a:gd name="T40" fmla="*/ 193 w 483"/>
              <a:gd name="T41" fmla="*/ 194 h 436"/>
              <a:gd name="T42" fmla="*/ 145 w 483"/>
              <a:gd name="T43" fmla="*/ 97 h 436"/>
              <a:gd name="T44" fmla="*/ 193 w 483"/>
              <a:gd name="T45" fmla="*/ 48 h 436"/>
              <a:gd name="T46" fmla="*/ 435 w 483"/>
              <a:gd name="T47" fmla="*/ 388 h 436"/>
              <a:gd name="T48" fmla="*/ 241 w 483"/>
              <a:gd name="T49" fmla="*/ 339 h 436"/>
              <a:gd name="T50" fmla="*/ 290 w 483"/>
              <a:gd name="T51" fmla="*/ 291 h 436"/>
              <a:gd name="T52" fmla="*/ 241 w 483"/>
              <a:gd name="T53" fmla="*/ 242 h 436"/>
              <a:gd name="T54" fmla="*/ 290 w 483"/>
              <a:gd name="T55" fmla="*/ 194 h 436"/>
              <a:gd name="T56" fmla="*/ 241 w 483"/>
              <a:gd name="T57" fmla="*/ 145 h 436"/>
              <a:gd name="T58" fmla="*/ 435 w 483"/>
              <a:gd name="T59" fmla="*/ 388 h 436"/>
              <a:gd name="T60" fmla="*/ 338 w 483"/>
              <a:gd name="T61" fmla="*/ 194 h 436"/>
              <a:gd name="T62" fmla="*/ 386 w 483"/>
              <a:gd name="T63" fmla="*/ 242 h 436"/>
              <a:gd name="T64" fmla="*/ 386 w 483"/>
              <a:gd name="T65" fmla="*/ 291 h 436"/>
              <a:gd name="T66" fmla="*/ 338 w 483"/>
              <a:gd name="T67" fmla="*/ 339 h 436"/>
              <a:gd name="T68" fmla="*/ 386 w 483"/>
              <a:gd name="T69" fmla="*/ 291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83" h="436">
                <a:moveTo>
                  <a:pt x="241" y="97"/>
                </a:moveTo>
                <a:lnTo>
                  <a:pt x="241" y="0"/>
                </a:lnTo>
                <a:lnTo>
                  <a:pt x="0" y="0"/>
                </a:lnTo>
                <a:lnTo>
                  <a:pt x="0" y="436"/>
                </a:lnTo>
                <a:lnTo>
                  <a:pt x="483" y="436"/>
                </a:lnTo>
                <a:lnTo>
                  <a:pt x="483" y="97"/>
                </a:lnTo>
                <a:lnTo>
                  <a:pt x="241" y="97"/>
                </a:lnTo>
                <a:close/>
                <a:moveTo>
                  <a:pt x="96" y="388"/>
                </a:moveTo>
                <a:lnTo>
                  <a:pt x="48" y="388"/>
                </a:lnTo>
                <a:lnTo>
                  <a:pt x="48" y="339"/>
                </a:lnTo>
                <a:lnTo>
                  <a:pt x="96" y="339"/>
                </a:lnTo>
                <a:lnTo>
                  <a:pt x="96" y="388"/>
                </a:lnTo>
                <a:close/>
                <a:moveTo>
                  <a:pt x="96" y="291"/>
                </a:moveTo>
                <a:lnTo>
                  <a:pt x="48" y="291"/>
                </a:lnTo>
                <a:lnTo>
                  <a:pt x="48" y="242"/>
                </a:lnTo>
                <a:lnTo>
                  <a:pt x="96" y="242"/>
                </a:lnTo>
                <a:lnTo>
                  <a:pt x="96" y="291"/>
                </a:lnTo>
                <a:close/>
                <a:moveTo>
                  <a:pt x="96" y="194"/>
                </a:moveTo>
                <a:lnTo>
                  <a:pt x="48" y="194"/>
                </a:lnTo>
                <a:lnTo>
                  <a:pt x="48" y="145"/>
                </a:lnTo>
                <a:lnTo>
                  <a:pt x="96" y="145"/>
                </a:lnTo>
                <a:lnTo>
                  <a:pt x="96" y="194"/>
                </a:lnTo>
                <a:close/>
                <a:moveTo>
                  <a:pt x="96" y="97"/>
                </a:moveTo>
                <a:lnTo>
                  <a:pt x="48" y="97"/>
                </a:lnTo>
                <a:lnTo>
                  <a:pt x="48" y="48"/>
                </a:lnTo>
                <a:lnTo>
                  <a:pt x="96" y="48"/>
                </a:lnTo>
                <a:lnTo>
                  <a:pt x="96" y="97"/>
                </a:lnTo>
                <a:close/>
                <a:moveTo>
                  <a:pt x="193" y="388"/>
                </a:moveTo>
                <a:lnTo>
                  <a:pt x="145" y="388"/>
                </a:lnTo>
                <a:lnTo>
                  <a:pt x="145" y="339"/>
                </a:lnTo>
                <a:lnTo>
                  <a:pt x="193" y="339"/>
                </a:lnTo>
                <a:lnTo>
                  <a:pt x="193" y="388"/>
                </a:lnTo>
                <a:close/>
                <a:moveTo>
                  <a:pt x="193" y="291"/>
                </a:moveTo>
                <a:lnTo>
                  <a:pt x="145" y="291"/>
                </a:lnTo>
                <a:lnTo>
                  <a:pt x="145" y="242"/>
                </a:lnTo>
                <a:lnTo>
                  <a:pt x="193" y="242"/>
                </a:lnTo>
                <a:lnTo>
                  <a:pt x="193" y="291"/>
                </a:lnTo>
                <a:close/>
                <a:moveTo>
                  <a:pt x="193" y="194"/>
                </a:moveTo>
                <a:lnTo>
                  <a:pt x="145" y="194"/>
                </a:lnTo>
                <a:lnTo>
                  <a:pt x="145" y="145"/>
                </a:lnTo>
                <a:lnTo>
                  <a:pt x="193" y="145"/>
                </a:lnTo>
                <a:lnTo>
                  <a:pt x="193" y="194"/>
                </a:lnTo>
                <a:close/>
                <a:moveTo>
                  <a:pt x="193" y="97"/>
                </a:moveTo>
                <a:lnTo>
                  <a:pt x="145" y="97"/>
                </a:lnTo>
                <a:lnTo>
                  <a:pt x="145" y="48"/>
                </a:lnTo>
                <a:lnTo>
                  <a:pt x="193" y="48"/>
                </a:lnTo>
                <a:lnTo>
                  <a:pt x="193" y="97"/>
                </a:lnTo>
                <a:close/>
                <a:moveTo>
                  <a:pt x="435" y="388"/>
                </a:moveTo>
                <a:lnTo>
                  <a:pt x="241" y="388"/>
                </a:lnTo>
                <a:lnTo>
                  <a:pt x="241" y="339"/>
                </a:lnTo>
                <a:lnTo>
                  <a:pt x="290" y="339"/>
                </a:lnTo>
                <a:lnTo>
                  <a:pt x="290" y="291"/>
                </a:lnTo>
                <a:lnTo>
                  <a:pt x="241" y="291"/>
                </a:lnTo>
                <a:lnTo>
                  <a:pt x="241" y="242"/>
                </a:lnTo>
                <a:lnTo>
                  <a:pt x="290" y="242"/>
                </a:lnTo>
                <a:lnTo>
                  <a:pt x="290" y="194"/>
                </a:lnTo>
                <a:lnTo>
                  <a:pt x="241" y="194"/>
                </a:lnTo>
                <a:lnTo>
                  <a:pt x="241" y="145"/>
                </a:lnTo>
                <a:lnTo>
                  <a:pt x="435" y="145"/>
                </a:lnTo>
                <a:lnTo>
                  <a:pt x="435" y="388"/>
                </a:lnTo>
                <a:close/>
                <a:moveTo>
                  <a:pt x="386" y="194"/>
                </a:moveTo>
                <a:lnTo>
                  <a:pt x="338" y="194"/>
                </a:lnTo>
                <a:lnTo>
                  <a:pt x="338" y="242"/>
                </a:lnTo>
                <a:lnTo>
                  <a:pt x="386" y="242"/>
                </a:lnTo>
                <a:lnTo>
                  <a:pt x="386" y="194"/>
                </a:lnTo>
                <a:close/>
                <a:moveTo>
                  <a:pt x="386" y="291"/>
                </a:moveTo>
                <a:lnTo>
                  <a:pt x="338" y="291"/>
                </a:lnTo>
                <a:lnTo>
                  <a:pt x="338" y="339"/>
                </a:lnTo>
                <a:lnTo>
                  <a:pt x="386" y="339"/>
                </a:lnTo>
                <a:lnTo>
                  <a:pt x="386" y="29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97325" y="2179324"/>
            <a:ext cx="46958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2018</a:t>
            </a:r>
            <a:r>
              <a:rPr kumimoji="1" lang="ja-JP" altLang="en-US" sz="16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kumimoji="1" lang="en-US" altLang="ja-JP" sz="16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kumimoji="1" lang="ja-JP" altLang="en-US" sz="16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kumimoji="1" lang="en-US" altLang="ja-JP" sz="16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</a:t>
            </a:r>
            <a:r>
              <a:rPr kumimoji="1" lang="ja-JP" altLang="en-US" sz="16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日（金）～</a:t>
            </a:r>
            <a:r>
              <a:rPr kumimoji="1" lang="en-US" altLang="ja-JP" sz="16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kumimoji="1" lang="ja-JP" altLang="en-US" sz="16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日（土）</a:t>
            </a:r>
            <a:endParaRPr kumimoji="1" lang="en-US" altLang="ja-JP" sz="160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4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</a:t>
            </a:r>
            <a:r>
              <a:rPr lang="ja-JP" altLang="en-US" sz="14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集合：</a:t>
            </a:r>
            <a:r>
              <a:rPr lang="en-US" altLang="ja-JP" sz="14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14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4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</a:t>
            </a:r>
            <a:r>
              <a:rPr lang="ja-JP" altLang="en-US" sz="14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日（金）</a:t>
            </a:r>
            <a:r>
              <a:rPr lang="en-US" altLang="ja-JP" sz="14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12:30	</a:t>
            </a:r>
            <a:r>
              <a:rPr lang="ja-JP" altLang="en-US" sz="14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現地</a:t>
            </a:r>
            <a:endParaRPr lang="en-US" altLang="ja-JP" sz="140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4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</a:t>
            </a:r>
            <a:r>
              <a:rPr lang="ja-JP" altLang="en-US" sz="14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解散</a:t>
            </a:r>
            <a:r>
              <a:rPr kumimoji="1" lang="ja-JP" altLang="en-US" sz="14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kumimoji="1" lang="en-US" altLang="ja-JP" sz="14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kumimoji="1" lang="ja-JP" altLang="en-US" sz="14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kumimoji="1" lang="en-US" altLang="ja-JP" sz="14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kumimoji="1" lang="ja-JP" altLang="en-US" sz="14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日（土）</a:t>
            </a:r>
            <a:r>
              <a:rPr kumimoji="1" lang="en-US" altLang="ja-JP" sz="14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14:00</a:t>
            </a:r>
            <a:r>
              <a:rPr kumimoji="1" lang="ja-JP" altLang="en-US" sz="14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頃</a:t>
            </a:r>
            <a:r>
              <a:rPr kumimoji="1" lang="en-US" altLang="ja-JP" sz="14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</a:t>
            </a:r>
            <a:r>
              <a:rPr kumimoji="1" lang="ja-JP" altLang="en-US" sz="14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現地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89504" y="3095269"/>
            <a:ext cx="46958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レクトーレ葉山　湘南国際村</a:t>
            </a:r>
            <a:r>
              <a:rPr kumimoji="1" lang="ja-JP" altLang="en-US" sz="10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（旧</a:t>
            </a:r>
            <a:r>
              <a:rPr kumimoji="1" lang="en-US" altLang="ja-JP" sz="10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IPC</a:t>
            </a:r>
            <a:r>
              <a:rPr kumimoji="1" lang="ja-JP" altLang="en-US" sz="10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生産性国際交流センター）</a:t>
            </a:r>
            <a:endParaRPr kumimoji="1" lang="en-US" altLang="ja-JP" sz="1000" dirty="0">
              <a:solidFill>
                <a:schemeClr val="tx2"/>
              </a:solidFill>
              <a:latin typeface="Segoe UI Semibold" panose="020B07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神奈川県三浦郡葉山町湘南国際村</a:t>
            </a:r>
            <a:endParaRPr lang="en-US" altLang="ja-JP" sz="1400" dirty="0">
              <a:solidFill>
                <a:schemeClr val="tx2"/>
              </a:solidFill>
              <a:latin typeface="Segoe UI Semibold" panose="020B07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1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045-858-2900</a:t>
            </a:r>
            <a:r>
              <a:rPr lang="ja-JP" altLang="en-US" sz="11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1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https://tkp-resort.net/lectore/hayama/</a:t>
            </a:r>
            <a:endParaRPr kumimoji="1" lang="ja-JP" altLang="en-US" sz="1100" dirty="0">
              <a:solidFill>
                <a:schemeClr val="tx2"/>
              </a:solidFill>
              <a:latin typeface="Segoe UI Semibold" panose="020B07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Freeform 931"/>
          <p:cNvSpPr>
            <a:spLocks noEditPoints="1"/>
          </p:cNvSpPr>
          <p:nvPr/>
        </p:nvSpPr>
        <p:spPr bwMode="auto">
          <a:xfrm>
            <a:off x="561975" y="7049006"/>
            <a:ext cx="482995" cy="406650"/>
          </a:xfrm>
          <a:custGeom>
            <a:avLst/>
            <a:gdLst>
              <a:gd name="T0" fmla="*/ 16 w 176"/>
              <a:gd name="T1" fmla="*/ 32 h 176"/>
              <a:gd name="T2" fmla="*/ 0 w 176"/>
              <a:gd name="T3" fmla="*/ 32 h 176"/>
              <a:gd name="T4" fmla="*/ 0 w 176"/>
              <a:gd name="T5" fmla="*/ 160 h 176"/>
              <a:gd name="T6" fmla="*/ 16 w 176"/>
              <a:gd name="T7" fmla="*/ 176 h 176"/>
              <a:gd name="T8" fmla="*/ 144 w 176"/>
              <a:gd name="T9" fmla="*/ 176 h 176"/>
              <a:gd name="T10" fmla="*/ 144 w 176"/>
              <a:gd name="T11" fmla="*/ 160 h 176"/>
              <a:gd name="T12" fmla="*/ 16 w 176"/>
              <a:gd name="T13" fmla="*/ 160 h 176"/>
              <a:gd name="T14" fmla="*/ 16 w 176"/>
              <a:gd name="T15" fmla="*/ 32 h 176"/>
              <a:gd name="T16" fmla="*/ 160 w 176"/>
              <a:gd name="T17" fmla="*/ 0 h 176"/>
              <a:gd name="T18" fmla="*/ 48 w 176"/>
              <a:gd name="T19" fmla="*/ 0 h 176"/>
              <a:gd name="T20" fmla="*/ 32 w 176"/>
              <a:gd name="T21" fmla="*/ 16 h 176"/>
              <a:gd name="T22" fmla="*/ 32 w 176"/>
              <a:gd name="T23" fmla="*/ 128 h 176"/>
              <a:gd name="T24" fmla="*/ 48 w 176"/>
              <a:gd name="T25" fmla="*/ 144 h 176"/>
              <a:gd name="T26" fmla="*/ 160 w 176"/>
              <a:gd name="T27" fmla="*/ 144 h 176"/>
              <a:gd name="T28" fmla="*/ 176 w 176"/>
              <a:gd name="T29" fmla="*/ 128 h 176"/>
              <a:gd name="T30" fmla="*/ 176 w 176"/>
              <a:gd name="T31" fmla="*/ 16 h 176"/>
              <a:gd name="T32" fmla="*/ 160 w 176"/>
              <a:gd name="T33" fmla="*/ 0 h 176"/>
              <a:gd name="T34" fmla="*/ 160 w 176"/>
              <a:gd name="T35" fmla="*/ 128 h 176"/>
              <a:gd name="T36" fmla="*/ 48 w 176"/>
              <a:gd name="T37" fmla="*/ 128 h 176"/>
              <a:gd name="T38" fmla="*/ 48 w 176"/>
              <a:gd name="T39" fmla="*/ 16 h 176"/>
              <a:gd name="T40" fmla="*/ 160 w 176"/>
              <a:gd name="T41" fmla="*/ 16 h 176"/>
              <a:gd name="T42" fmla="*/ 160 w 176"/>
              <a:gd name="T43" fmla="*/ 128 h 176"/>
              <a:gd name="T44" fmla="*/ 128 w 176"/>
              <a:gd name="T45" fmla="*/ 96 h 176"/>
              <a:gd name="T46" fmla="*/ 96 w 176"/>
              <a:gd name="T47" fmla="*/ 96 h 176"/>
              <a:gd name="T48" fmla="*/ 96 w 176"/>
              <a:gd name="T49" fmla="*/ 80 h 176"/>
              <a:gd name="T50" fmla="*/ 112 w 176"/>
              <a:gd name="T51" fmla="*/ 80 h 176"/>
              <a:gd name="T52" fmla="*/ 128 w 176"/>
              <a:gd name="T53" fmla="*/ 64 h 176"/>
              <a:gd name="T54" fmla="*/ 128 w 176"/>
              <a:gd name="T55" fmla="*/ 48 h 176"/>
              <a:gd name="T56" fmla="*/ 112 w 176"/>
              <a:gd name="T57" fmla="*/ 32 h 176"/>
              <a:gd name="T58" fmla="*/ 80 w 176"/>
              <a:gd name="T59" fmla="*/ 32 h 176"/>
              <a:gd name="T60" fmla="*/ 80 w 176"/>
              <a:gd name="T61" fmla="*/ 48 h 176"/>
              <a:gd name="T62" fmla="*/ 112 w 176"/>
              <a:gd name="T63" fmla="*/ 48 h 176"/>
              <a:gd name="T64" fmla="*/ 112 w 176"/>
              <a:gd name="T65" fmla="*/ 64 h 176"/>
              <a:gd name="T66" fmla="*/ 96 w 176"/>
              <a:gd name="T67" fmla="*/ 64 h 176"/>
              <a:gd name="T68" fmla="*/ 80 w 176"/>
              <a:gd name="T69" fmla="*/ 80 h 176"/>
              <a:gd name="T70" fmla="*/ 80 w 176"/>
              <a:gd name="T71" fmla="*/ 112 h 176"/>
              <a:gd name="T72" fmla="*/ 128 w 176"/>
              <a:gd name="T73" fmla="*/ 112 h 176"/>
              <a:gd name="T74" fmla="*/ 128 w 176"/>
              <a:gd name="T75" fmla="*/ 9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76" h="176">
                <a:moveTo>
                  <a:pt x="16" y="32"/>
                </a:moveTo>
                <a:cubicBezTo>
                  <a:pt x="0" y="32"/>
                  <a:pt x="0" y="32"/>
                  <a:pt x="0" y="32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44" y="176"/>
                  <a:pt x="144" y="176"/>
                  <a:pt x="144" y="176"/>
                </a:cubicBezTo>
                <a:cubicBezTo>
                  <a:pt x="144" y="160"/>
                  <a:pt x="144" y="160"/>
                  <a:pt x="144" y="160"/>
                </a:cubicBezTo>
                <a:cubicBezTo>
                  <a:pt x="16" y="160"/>
                  <a:pt x="16" y="160"/>
                  <a:pt x="16" y="160"/>
                </a:cubicBezTo>
                <a:lnTo>
                  <a:pt x="16" y="32"/>
                </a:lnTo>
                <a:close/>
                <a:moveTo>
                  <a:pt x="160" y="0"/>
                </a:moveTo>
                <a:cubicBezTo>
                  <a:pt x="48" y="0"/>
                  <a:pt x="48" y="0"/>
                  <a:pt x="48" y="0"/>
                </a:cubicBezTo>
                <a:cubicBezTo>
                  <a:pt x="39" y="0"/>
                  <a:pt x="32" y="7"/>
                  <a:pt x="32" y="16"/>
                </a:cubicBezTo>
                <a:cubicBezTo>
                  <a:pt x="32" y="128"/>
                  <a:pt x="32" y="128"/>
                  <a:pt x="32" y="128"/>
                </a:cubicBezTo>
                <a:cubicBezTo>
                  <a:pt x="32" y="137"/>
                  <a:pt x="39" y="144"/>
                  <a:pt x="48" y="144"/>
                </a:cubicBezTo>
                <a:cubicBezTo>
                  <a:pt x="160" y="144"/>
                  <a:pt x="160" y="144"/>
                  <a:pt x="160" y="144"/>
                </a:cubicBezTo>
                <a:cubicBezTo>
                  <a:pt x="169" y="144"/>
                  <a:pt x="176" y="137"/>
                  <a:pt x="176" y="128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close/>
                <a:moveTo>
                  <a:pt x="160" y="128"/>
                </a:moveTo>
                <a:cubicBezTo>
                  <a:pt x="48" y="128"/>
                  <a:pt x="48" y="128"/>
                  <a:pt x="48" y="128"/>
                </a:cubicBezTo>
                <a:cubicBezTo>
                  <a:pt x="48" y="16"/>
                  <a:pt x="48" y="16"/>
                  <a:pt x="48" y="16"/>
                </a:cubicBezTo>
                <a:cubicBezTo>
                  <a:pt x="160" y="16"/>
                  <a:pt x="160" y="16"/>
                  <a:pt x="160" y="16"/>
                </a:cubicBezTo>
                <a:lnTo>
                  <a:pt x="160" y="128"/>
                </a:lnTo>
                <a:close/>
                <a:moveTo>
                  <a:pt x="128" y="96"/>
                </a:moveTo>
                <a:cubicBezTo>
                  <a:pt x="96" y="96"/>
                  <a:pt x="96" y="96"/>
                  <a:pt x="96" y="96"/>
                </a:cubicBezTo>
                <a:cubicBezTo>
                  <a:pt x="96" y="80"/>
                  <a:pt x="96" y="80"/>
                  <a:pt x="96" y="80"/>
                </a:cubicBezTo>
                <a:cubicBezTo>
                  <a:pt x="112" y="80"/>
                  <a:pt x="112" y="80"/>
                  <a:pt x="112" y="80"/>
                </a:cubicBezTo>
                <a:cubicBezTo>
                  <a:pt x="121" y="80"/>
                  <a:pt x="128" y="73"/>
                  <a:pt x="128" y="64"/>
                </a:cubicBezTo>
                <a:cubicBezTo>
                  <a:pt x="128" y="48"/>
                  <a:pt x="128" y="48"/>
                  <a:pt x="128" y="48"/>
                </a:cubicBezTo>
                <a:cubicBezTo>
                  <a:pt x="128" y="39"/>
                  <a:pt x="121" y="32"/>
                  <a:pt x="112" y="32"/>
                </a:cubicBezTo>
                <a:cubicBezTo>
                  <a:pt x="80" y="32"/>
                  <a:pt x="80" y="32"/>
                  <a:pt x="80" y="32"/>
                </a:cubicBezTo>
                <a:cubicBezTo>
                  <a:pt x="80" y="48"/>
                  <a:pt x="80" y="48"/>
                  <a:pt x="80" y="48"/>
                </a:cubicBezTo>
                <a:cubicBezTo>
                  <a:pt x="112" y="48"/>
                  <a:pt x="112" y="48"/>
                  <a:pt x="112" y="48"/>
                </a:cubicBezTo>
                <a:cubicBezTo>
                  <a:pt x="112" y="64"/>
                  <a:pt x="112" y="64"/>
                  <a:pt x="112" y="64"/>
                </a:cubicBezTo>
                <a:cubicBezTo>
                  <a:pt x="96" y="64"/>
                  <a:pt x="96" y="64"/>
                  <a:pt x="96" y="64"/>
                </a:cubicBezTo>
                <a:cubicBezTo>
                  <a:pt x="87" y="64"/>
                  <a:pt x="80" y="71"/>
                  <a:pt x="80" y="80"/>
                </a:cubicBezTo>
                <a:cubicBezTo>
                  <a:pt x="80" y="112"/>
                  <a:pt x="80" y="112"/>
                  <a:pt x="80" y="112"/>
                </a:cubicBezTo>
                <a:cubicBezTo>
                  <a:pt x="128" y="112"/>
                  <a:pt x="128" y="112"/>
                  <a:pt x="128" y="112"/>
                </a:cubicBezTo>
                <a:lnTo>
                  <a:pt x="128" y="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" name="Freeform 934"/>
          <p:cNvSpPr>
            <a:spLocks noEditPoints="1"/>
          </p:cNvSpPr>
          <p:nvPr/>
        </p:nvSpPr>
        <p:spPr bwMode="auto">
          <a:xfrm>
            <a:off x="561976" y="4103019"/>
            <a:ext cx="495696" cy="425011"/>
          </a:xfrm>
          <a:custGeom>
            <a:avLst/>
            <a:gdLst>
              <a:gd name="T0" fmla="*/ 16 w 176"/>
              <a:gd name="T1" fmla="*/ 32 h 176"/>
              <a:gd name="T2" fmla="*/ 0 w 176"/>
              <a:gd name="T3" fmla="*/ 32 h 176"/>
              <a:gd name="T4" fmla="*/ 0 w 176"/>
              <a:gd name="T5" fmla="*/ 160 h 176"/>
              <a:gd name="T6" fmla="*/ 16 w 176"/>
              <a:gd name="T7" fmla="*/ 176 h 176"/>
              <a:gd name="T8" fmla="*/ 144 w 176"/>
              <a:gd name="T9" fmla="*/ 176 h 176"/>
              <a:gd name="T10" fmla="*/ 144 w 176"/>
              <a:gd name="T11" fmla="*/ 160 h 176"/>
              <a:gd name="T12" fmla="*/ 16 w 176"/>
              <a:gd name="T13" fmla="*/ 160 h 176"/>
              <a:gd name="T14" fmla="*/ 16 w 176"/>
              <a:gd name="T15" fmla="*/ 32 h 176"/>
              <a:gd name="T16" fmla="*/ 104 w 176"/>
              <a:gd name="T17" fmla="*/ 112 h 176"/>
              <a:gd name="T18" fmla="*/ 120 w 176"/>
              <a:gd name="T19" fmla="*/ 112 h 176"/>
              <a:gd name="T20" fmla="*/ 120 w 176"/>
              <a:gd name="T21" fmla="*/ 32 h 176"/>
              <a:gd name="T22" fmla="*/ 88 w 176"/>
              <a:gd name="T23" fmla="*/ 32 h 176"/>
              <a:gd name="T24" fmla="*/ 88 w 176"/>
              <a:gd name="T25" fmla="*/ 48 h 176"/>
              <a:gd name="T26" fmla="*/ 104 w 176"/>
              <a:gd name="T27" fmla="*/ 48 h 176"/>
              <a:gd name="T28" fmla="*/ 104 w 176"/>
              <a:gd name="T29" fmla="*/ 112 h 176"/>
              <a:gd name="T30" fmla="*/ 160 w 176"/>
              <a:gd name="T31" fmla="*/ 0 h 176"/>
              <a:gd name="T32" fmla="*/ 48 w 176"/>
              <a:gd name="T33" fmla="*/ 0 h 176"/>
              <a:gd name="T34" fmla="*/ 32 w 176"/>
              <a:gd name="T35" fmla="*/ 16 h 176"/>
              <a:gd name="T36" fmla="*/ 32 w 176"/>
              <a:gd name="T37" fmla="*/ 128 h 176"/>
              <a:gd name="T38" fmla="*/ 48 w 176"/>
              <a:gd name="T39" fmla="*/ 144 h 176"/>
              <a:gd name="T40" fmla="*/ 160 w 176"/>
              <a:gd name="T41" fmla="*/ 144 h 176"/>
              <a:gd name="T42" fmla="*/ 176 w 176"/>
              <a:gd name="T43" fmla="*/ 128 h 176"/>
              <a:gd name="T44" fmla="*/ 176 w 176"/>
              <a:gd name="T45" fmla="*/ 16 h 176"/>
              <a:gd name="T46" fmla="*/ 160 w 176"/>
              <a:gd name="T47" fmla="*/ 0 h 176"/>
              <a:gd name="T48" fmla="*/ 160 w 176"/>
              <a:gd name="T49" fmla="*/ 128 h 176"/>
              <a:gd name="T50" fmla="*/ 48 w 176"/>
              <a:gd name="T51" fmla="*/ 128 h 176"/>
              <a:gd name="T52" fmla="*/ 48 w 176"/>
              <a:gd name="T53" fmla="*/ 16 h 176"/>
              <a:gd name="T54" fmla="*/ 160 w 176"/>
              <a:gd name="T55" fmla="*/ 16 h 176"/>
              <a:gd name="T56" fmla="*/ 160 w 176"/>
              <a:gd name="T57" fmla="*/ 12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76" h="176">
                <a:moveTo>
                  <a:pt x="16" y="32"/>
                </a:moveTo>
                <a:cubicBezTo>
                  <a:pt x="0" y="32"/>
                  <a:pt x="0" y="32"/>
                  <a:pt x="0" y="32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44" y="176"/>
                  <a:pt x="144" y="176"/>
                  <a:pt x="144" y="176"/>
                </a:cubicBezTo>
                <a:cubicBezTo>
                  <a:pt x="144" y="160"/>
                  <a:pt x="144" y="160"/>
                  <a:pt x="144" y="160"/>
                </a:cubicBezTo>
                <a:cubicBezTo>
                  <a:pt x="16" y="160"/>
                  <a:pt x="16" y="160"/>
                  <a:pt x="16" y="160"/>
                </a:cubicBezTo>
                <a:lnTo>
                  <a:pt x="16" y="32"/>
                </a:lnTo>
                <a:close/>
                <a:moveTo>
                  <a:pt x="104" y="112"/>
                </a:moveTo>
                <a:cubicBezTo>
                  <a:pt x="120" y="112"/>
                  <a:pt x="120" y="112"/>
                  <a:pt x="120" y="112"/>
                </a:cubicBezTo>
                <a:cubicBezTo>
                  <a:pt x="120" y="32"/>
                  <a:pt x="120" y="32"/>
                  <a:pt x="120" y="32"/>
                </a:cubicBezTo>
                <a:cubicBezTo>
                  <a:pt x="88" y="32"/>
                  <a:pt x="88" y="32"/>
                  <a:pt x="88" y="32"/>
                </a:cubicBezTo>
                <a:cubicBezTo>
                  <a:pt x="88" y="48"/>
                  <a:pt x="88" y="48"/>
                  <a:pt x="88" y="48"/>
                </a:cubicBezTo>
                <a:cubicBezTo>
                  <a:pt x="104" y="48"/>
                  <a:pt x="104" y="48"/>
                  <a:pt x="104" y="48"/>
                </a:cubicBezTo>
                <a:lnTo>
                  <a:pt x="104" y="112"/>
                </a:lnTo>
                <a:close/>
                <a:moveTo>
                  <a:pt x="160" y="0"/>
                </a:moveTo>
                <a:cubicBezTo>
                  <a:pt x="48" y="0"/>
                  <a:pt x="48" y="0"/>
                  <a:pt x="48" y="0"/>
                </a:cubicBezTo>
                <a:cubicBezTo>
                  <a:pt x="39" y="0"/>
                  <a:pt x="32" y="7"/>
                  <a:pt x="32" y="16"/>
                </a:cubicBezTo>
                <a:cubicBezTo>
                  <a:pt x="32" y="128"/>
                  <a:pt x="32" y="128"/>
                  <a:pt x="32" y="128"/>
                </a:cubicBezTo>
                <a:cubicBezTo>
                  <a:pt x="32" y="137"/>
                  <a:pt x="39" y="144"/>
                  <a:pt x="48" y="144"/>
                </a:cubicBezTo>
                <a:cubicBezTo>
                  <a:pt x="160" y="144"/>
                  <a:pt x="160" y="144"/>
                  <a:pt x="160" y="144"/>
                </a:cubicBezTo>
                <a:cubicBezTo>
                  <a:pt x="169" y="144"/>
                  <a:pt x="176" y="137"/>
                  <a:pt x="176" y="128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7"/>
                  <a:pt x="169" y="0"/>
                  <a:pt x="160" y="0"/>
                </a:cubicBezTo>
                <a:close/>
                <a:moveTo>
                  <a:pt x="160" y="128"/>
                </a:moveTo>
                <a:cubicBezTo>
                  <a:pt x="48" y="128"/>
                  <a:pt x="48" y="128"/>
                  <a:pt x="48" y="128"/>
                </a:cubicBezTo>
                <a:cubicBezTo>
                  <a:pt x="48" y="16"/>
                  <a:pt x="48" y="16"/>
                  <a:pt x="48" y="16"/>
                </a:cubicBezTo>
                <a:cubicBezTo>
                  <a:pt x="160" y="16"/>
                  <a:pt x="160" y="16"/>
                  <a:pt x="160" y="16"/>
                </a:cubicBezTo>
                <a:lnTo>
                  <a:pt x="160" y="12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397001" y="2673667"/>
            <a:ext cx="4775200" cy="515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42368" y="858617"/>
            <a:ext cx="56863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異業種</a:t>
            </a:r>
            <a:r>
              <a:rPr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の若手が現場を離れて相互に生きた学びと刺激を</a:t>
            </a:r>
            <a:endParaRPr lang="en-US" altLang="ja-JP" sz="1600" dirty="0">
              <a:solidFill>
                <a:srgbClr val="44546A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・「新時代の法務」</a:t>
            </a:r>
            <a:r>
              <a:rPr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自由な雰囲気で具体的に考える</a:t>
            </a:r>
            <a:endParaRPr kumimoji="1" lang="en-US" altLang="ja-JP" sz="1600" dirty="0">
              <a:solidFill>
                <a:srgbClr val="44546A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・次の</a:t>
            </a:r>
            <a:r>
              <a:rPr lang="en-US" altLang="ja-JP" sz="16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6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年を作る若手が「ツナガル」場</a:t>
            </a:r>
            <a:endParaRPr kumimoji="1" lang="ja-JP" altLang="en-US" sz="160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Freeform 84"/>
          <p:cNvSpPr>
            <a:spLocks noEditPoints="1"/>
          </p:cNvSpPr>
          <p:nvPr/>
        </p:nvSpPr>
        <p:spPr bwMode="auto">
          <a:xfrm>
            <a:off x="955279" y="4932960"/>
            <a:ext cx="363254" cy="316485"/>
          </a:xfrm>
          <a:custGeom>
            <a:avLst/>
            <a:gdLst>
              <a:gd name="T0" fmla="*/ 120 w 176"/>
              <a:gd name="T1" fmla="*/ 48 h 112"/>
              <a:gd name="T2" fmla="*/ 144 w 176"/>
              <a:gd name="T3" fmla="*/ 24 h 112"/>
              <a:gd name="T4" fmla="*/ 120 w 176"/>
              <a:gd name="T5" fmla="*/ 0 h 112"/>
              <a:gd name="T6" fmla="*/ 96 w 176"/>
              <a:gd name="T7" fmla="*/ 24 h 112"/>
              <a:gd name="T8" fmla="*/ 120 w 176"/>
              <a:gd name="T9" fmla="*/ 48 h 112"/>
              <a:gd name="T10" fmla="*/ 56 w 176"/>
              <a:gd name="T11" fmla="*/ 48 h 112"/>
              <a:gd name="T12" fmla="*/ 80 w 176"/>
              <a:gd name="T13" fmla="*/ 24 h 112"/>
              <a:gd name="T14" fmla="*/ 56 w 176"/>
              <a:gd name="T15" fmla="*/ 0 h 112"/>
              <a:gd name="T16" fmla="*/ 32 w 176"/>
              <a:gd name="T17" fmla="*/ 24 h 112"/>
              <a:gd name="T18" fmla="*/ 56 w 176"/>
              <a:gd name="T19" fmla="*/ 48 h 112"/>
              <a:gd name="T20" fmla="*/ 56 w 176"/>
              <a:gd name="T21" fmla="*/ 64 h 112"/>
              <a:gd name="T22" fmla="*/ 0 w 176"/>
              <a:gd name="T23" fmla="*/ 92 h 112"/>
              <a:gd name="T24" fmla="*/ 0 w 176"/>
              <a:gd name="T25" fmla="*/ 112 h 112"/>
              <a:gd name="T26" fmla="*/ 112 w 176"/>
              <a:gd name="T27" fmla="*/ 112 h 112"/>
              <a:gd name="T28" fmla="*/ 112 w 176"/>
              <a:gd name="T29" fmla="*/ 92 h 112"/>
              <a:gd name="T30" fmla="*/ 56 w 176"/>
              <a:gd name="T31" fmla="*/ 64 h 112"/>
              <a:gd name="T32" fmla="*/ 120 w 176"/>
              <a:gd name="T33" fmla="*/ 64 h 112"/>
              <a:gd name="T34" fmla="*/ 112 w 176"/>
              <a:gd name="T35" fmla="*/ 64 h 112"/>
              <a:gd name="T36" fmla="*/ 128 w 176"/>
              <a:gd name="T37" fmla="*/ 92 h 112"/>
              <a:gd name="T38" fmla="*/ 128 w 176"/>
              <a:gd name="T39" fmla="*/ 112 h 112"/>
              <a:gd name="T40" fmla="*/ 176 w 176"/>
              <a:gd name="T41" fmla="*/ 112 h 112"/>
              <a:gd name="T42" fmla="*/ 176 w 176"/>
              <a:gd name="T43" fmla="*/ 92 h 112"/>
              <a:gd name="T44" fmla="*/ 120 w 176"/>
              <a:gd name="T45" fmla="*/ 64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76" h="112">
                <a:moveTo>
                  <a:pt x="120" y="48"/>
                </a:moveTo>
                <a:cubicBezTo>
                  <a:pt x="133" y="48"/>
                  <a:pt x="144" y="37"/>
                  <a:pt x="144" y="24"/>
                </a:cubicBezTo>
                <a:cubicBezTo>
                  <a:pt x="144" y="11"/>
                  <a:pt x="133" y="0"/>
                  <a:pt x="120" y="0"/>
                </a:cubicBezTo>
                <a:cubicBezTo>
                  <a:pt x="107" y="0"/>
                  <a:pt x="96" y="11"/>
                  <a:pt x="96" y="24"/>
                </a:cubicBezTo>
                <a:cubicBezTo>
                  <a:pt x="96" y="37"/>
                  <a:pt x="107" y="48"/>
                  <a:pt x="120" y="48"/>
                </a:cubicBezTo>
                <a:close/>
                <a:moveTo>
                  <a:pt x="56" y="48"/>
                </a:moveTo>
                <a:cubicBezTo>
                  <a:pt x="69" y="48"/>
                  <a:pt x="80" y="37"/>
                  <a:pt x="80" y="24"/>
                </a:cubicBezTo>
                <a:cubicBezTo>
                  <a:pt x="80" y="11"/>
                  <a:pt x="69" y="0"/>
                  <a:pt x="56" y="0"/>
                </a:cubicBezTo>
                <a:cubicBezTo>
                  <a:pt x="43" y="0"/>
                  <a:pt x="32" y="11"/>
                  <a:pt x="32" y="24"/>
                </a:cubicBezTo>
                <a:cubicBezTo>
                  <a:pt x="32" y="37"/>
                  <a:pt x="43" y="48"/>
                  <a:pt x="56" y="48"/>
                </a:cubicBezTo>
                <a:close/>
                <a:moveTo>
                  <a:pt x="56" y="64"/>
                </a:moveTo>
                <a:cubicBezTo>
                  <a:pt x="37" y="64"/>
                  <a:pt x="0" y="73"/>
                  <a:pt x="0" y="92"/>
                </a:cubicBezTo>
                <a:cubicBezTo>
                  <a:pt x="0" y="112"/>
                  <a:pt x="0" y="112"/>
                  <a:pt x="0" y="112"/>
                </a:cubicBezTo>
                <a:cubicBezTo>
                  <a:pt x="112" y="112"/>
                  <a:pt x="112" y="112"/>
                  <a:pt x="112" y="112"/>
                </a:cubicBezTo>
                <a:cubicBezTo>
                  <a:pt x="112" y="92"/>
                  <a:pt x="112" y="92"/>
                  <a:pt x="112" y="92"/>
                </a:cubicBezTo>
                <a:cubicBezTo>
                  <a:pt x="112" y="73"/>
                  <a:pt x="75" y="64"/>
                  <a:pt x="56" y="64"/>
                </a:cubicBezTo>
                <a:close/>
                <a:moveTo>
                  <a:pt x="120" y="64"/>
                </a:moveTo>
                <a:cubicBezTo>
                  <a:pt x="118" y="64"/>
                  <a:pt x="115" y="64"/>
                  <a:pt x="112" y="64"/>
                </a:cubicBezTo>
                <a:cubicBezTo>
                  <a:pt x="122" y="71"/>
                  <a:pt x="128" y="80"/>
                  <a:pt x="128" y="92"/>
                </a:cubicBezTo>
                <a:cubicBezTo>
                  <a:pt x="128" y="112"/>
                  <a:pt x="128" y="112"/>
                  <a:pt x="128" y="112"/>
                </a:cubicBezTo>
                <a:cubicBezTo>
                  <a:pt x="176" y="112"/>
                  <a:pt x="176" y="112"/>
                  <a:pt x="176" y="112"/>
                </a:cubicBezTo>
                <a:cubicBezTo>
                  <a:pt x="176" y="92"/>
                  <a:pt x="176" y="92"/>
                  <a:pt x="176" y="92"/>
                </a:cubicBezTo>
                <a:cubicBezTo>
                  <a:pt x="176" y="73"/>
                  <a:pt x="139" y="64"/>
                  <a:pt x="120" y="6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20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90636" y="4472769"/>
            <a:ext cx="2543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12:30</a:t>
            </a:r>
            <a:r>
              <a:rPr kumimoji="1" lang="ja-JP" altLang="en-US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kumimoji="1" lang="en-US" altLang="ja-JP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12:50</a:t>
            </a:r>
            <a:r>
              <a:rPr kumimoji="1" lang="ja-JP" altLang="en-US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受付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290636" y="4093809"/>
            <a:ext cx="2543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kumimoji="1" lang="ja-JP" altLang="en-US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kumimoji="1" lang="en-US" altLang="ja-JP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14</a:t>
            </a:r>
            <a:r>
              <a:rPr kumimoji="1" lang="ja-JP" altLang="en-US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日（金）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566859" y="4816013"/>
            <a:ext cx="50815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Session1(13:00</a:t>
            </a:r>
            <a:r>
              <a:rPr kumimoji="1" lang="ja-JP" altLang="en-US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kumimoji="1" lang="en-US" altLang="ja-JP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14:15</a:t>
            </a:r>
            <a:r>
              <a:rPr lang="ja-JP" altLang="en-US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600" dirty="0">
              <a:solidFill>
                <a:schemeClr val="tx2"/>
              </a:solidFill>
              <a:latin typeface="Segoe UI Semibold" panose="020B07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年後、</a:t>
            </a:r>
            <a:r>
              <a:rPr lang="en-US" altLang="ja-JP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年後の法務・自分についての意見交換</a:t>
            </a:r>
            <a:endParaRPr kumimoji="1" lang="ja-JP" altLang="en-US" sz="1600" dirty="0">
              <a:solidFill>
                <a:schemeClr val="tx2"/>
              </a:solidFill>
              <a:latin typeface="Segoe UI Semibold" panose="020B07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Freeform 117"/>
          <p:cNvSpPr>
            <a:spLocks noEditPoints="1"/>
          </p:cNvSpPr>
          <p:nvPr/>
        </p:nvSpPr>
        <p:spPr bwMode="auto">
          <a:xfrm>
            <a:off x="859629" y="5556112"/>
            <a:ext cx="502445" cy="330627"/>
          </a:xfrm>
          <a:custGeom>
            <a:avLst/>
            <a:gdLst>
              <a:gd name="T0" fmla="*/ 64 w 192"/>
              <a:gd name="T1" fmla="*/ 40 h 104"/>
              <a:gd name="T2" fmla="*/ 40 w 192"/>
              <a:gd name="T3" fmla="*/ 40 h 104"/>
              <a:gd name="T4" fmla="*/ 40 w 192"/>
              <a:gd name="T5" fmla="*/ 16 h 104"/>
              <a:gd name="T6" fmla="*/ 24 w 192"/>
              <a:gd name="T7" fmla="*/ 16 h 104"/>
              <a:gd name="T8" fmla="*/ 24 w 192"/>
              <a:gd name="T9" fmla="*/ 40 h 104"/>
              <a:gd name="T10" fmla="*/ 0 w 192"/>
              <a:gd name="T11" fmla="*/ 40 h 104"/>
              <a:gd name="T12" fmla="*/ 0 w 192"/>
              <a:gd name="T13" fmla="*/ 56 h 104"/>
              <a:gd name="T14" fmla="*/ 24 w 192"/>
              <a:gd name="T15" fmla="*/ 56 h 104"/>
              <a:gd name="T16" fmla="*/ 24 w 192"/>
              <a:gd name="T17" fmla="*/ 80 h 104"/>
              <a:gd name="T18" fmla="*/ 40 w 192"/>
              <a:gd name="T19" fmla="*/ 80 h 104"/>
              <a:gd name="T20" fmla="*/ 40 w 192"/>
              <a:gd name="T21" fmla="*/ 56 h 104"/>
              <a:gd name="T22" fmla="*/ 64 w 192"/>
              <a:gd name="T23" fmla="*/ 56 h 104"/>
              <a:gd name="T24" fmla="*/ 64 w 192"/>
              <a:gd name="T25" fmla="*/ 40 h 104"/>
              <a:gd name="T26" fmla="*/ 144 w 192"/>
              <a:gd name="T27" fmla="*/ 48 h 104"/>
              <a:gd name="T28" fmla="*/ 168 w 192"/>
              <a:gd name="T29" fmla="*/ 24 h 104"/>
              <a:gd name="T30" fmla="*/ 144 w 192"/>
              <a:gd name="T31" fmla="*/ 0 h 104"/>
              <a:gd name="T32" fmla="*/ 137 w 192"/>
              <a:gd name="T33" fmla="*/ 1 h 104"/>
              <a:gd name="T34" fmla="*/ 144 w 192"/>
              <a:gd name="T35" fmla="*/ 24 h 104"/>
              <a:gd name="T36" fmla="*/ 137 w 192"/>
              <a:gd name="T37" fmla="*/ 47 h 104"/>
              <a:gd name="T38" fmla="*/ 144 w 192"/>
              <a:gd name="T39" fmla="*/ 48 h 104"/>
              <a:gd name="T40" fmla="*/ 104 w 192"/>
              <a:gd name="T41" fmla="*/ 48 h 104"/>
              <a:gd name="T42" fmla="*/ 128 w 192"/>
              <a:gd name="T43" fmla="*/ 24 h 104"/>
              <a:gd name="T44" fmla="*/ 104 w 192"/>
              <a:gd name="T45" fmla="*/ 0 h 104"/>
              <a:gd name="T46" fmla="*/ 80 w 192"/>
              <a:gd name="T47" fmla="*/ 24 h 104"/>
              <a:gd name="T48" fmla="*/ 104 w 192"/>
              <a:gd name="T49" fmla="*/ 48 h 104"/>
              <a:gd name="T50" fmla="*/ 157 w 192"/>
              <a:gd name="T51" fmla="*/ 65 h 104"/>
              <a:gd name="T52" fmla="*/ 168 w 192"/>
              <a:gd name="T53" fmla="*/ 88 h 104"/>
              <a:gd name="T54" fmla="*/ 168 w 192"/>
              <a:gd name="T55" fmla="*/ 104 h 104"/>
              <a:gd name="T56" fmla="*/ 192 w 192"/>
              <a:gd name="T57" fmla="*/ 104 h 104"/>
              <a:gd name="T58" fmla="*/ 192 w 192"/>
              <a:gd name="T59" fmla="*/ 88 h 104"/>
              <a:gd name="T60" fmla="*/ 157 w 192"/>
              <a:gd name="T61" fmla="*/ 65 h 104"/>
              <a:gd name="T62" fmla="*/ 104 w 192"/>
              <a:gd name="T63" fmla="*/ 64 h 104"/>
              <a:gd name="T64" fmla="*/ 56 w 192"/>
              <a:gd name="T65" fmla="*/ 88 h 104"/>
              <a:gd name="T66" fmla="*/ 56 w 192"/>
              <a:gd name="T67" fmla="*/ 104 h 104"/>
              <a:gd name="T68" fmla="*/ 152 w 192"/>
              <a:gd name="T69" fmla="*/ 104 h 104"/>
              <a:gd name="T70" fmla="*/ 152 w 192"/>
              <a:gd name="T71" fmla="*/ 88 h 104"/>
              <a:gd name="T72" fmla="*/ 104 w 192"/>
              <a:gd name="T73" fmla="*/ 6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92" h="104">
                <a:moveTo>
                  <a:pt x="64" y="40"/>
                </a:moveTo>
                <a:cubicBezTo>
                  <a:pt x="40" y="40"/>
                  <a:pt x="40" y="40"/>
                  <a:pt x="40" y="40"/>
                </a:cubicBezTo>
                <a:cubicBezTo>
                  <a:pt x="40" y="16"/>
                  <a:pt x="40" y="16"/>
                  <a:pt x="40" y="16"/>
                </a:cubicBezTo>
                <a:cubicBezTo>
                  <a:pt x="24" y="16"/>
                  <a:pt x="24" y="16"/>
                  <a:pt x="24" y="16"/>
                </a:cubicBezTo>
                <a:cubicBezTo>
                  <a:pt x="24" y="40"/>
                  <a:pt x="24" y="40"/>
                  <a:pt x="24" y="40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56"/>
                  <a:pt x="0" y="56"/>
                  <a:pt x="0" y="56"/>
                </a:cubicBezTo>
                <a:cubicBezTo>
                  <a:pt x="24" y="56"/>
                  <a:pt x="24" y="56"/>
                  <a:pt x="24" y="56"/>
                </a:cubicBezTo>
                <a:cubicBezTo>
                  <a:pt x="24" y="80"/>
                  <a:pt x="24" y="80"/>
                  <a:pt x="24" y="80"/>
                </a:cubicBezTo>
                <a:cubicBezTo>
                  <a:pt x="40" y="80"/>
                  <a:pt x="40" y="80"/>
                  <a:pt x="40" y="80"/>
                </a:cubicBezTo>
                <a:cubicBezTo>
                  <a:pt x="40" y="56"/>
                  <a:pt x="40" y="56"/>
                  <a:pt x="40" y="56"/>
                </a:cubicBezTo>
                <a:cubicBezTo>
                  <a:pt x="64" y="56"/>
                  <a:pt x="64" y="56"/>
                  <a:pt x="64" y="56"/>
                </a:cubicBezTo>
                <a:lnTo>
                  <a:pt x="64" y="40"/>
                </a:lnTo>
                <a:close/>
                <a:moveTo>
                  <a:pt x="144" y="48"/>
                </a:moveTo>
                <a:cubicBezTo>
                  <a:pt x="157" y="48"/>
                  <a:pt x="168" y="37"/>
                  <a:pt x="168" y="24"/>
                </a:cubicBezTo>
                <a:cubicBezTo>
                  <a:pt x="168" y="11"/>
                  <a:pt x="157" y="0"/>
                  <a:pt x="144" y="0"/>
                </a:cubicBezTo>
                <a:cubicBezTo>
                  <a:pt x="141" y="0"/>
                  <a:pt x="139" y="0"/>
                  <a:pt x="137" y="1"/>
                </a:cubicBezTo>
                <a:cubicBezTo>
                  <a:pt x="141" y="8"/>
                  <a:pt x="144" y="16"/>
                  <a:pt x="144" y="24"/>
                </a:cubicBezTo>
                <a:cubicBezTo>
                  <a:pt x="144" y="32"/>
                  <a:pt x="141" y="40"/>
                  <a:pt x="137" y="47"/>
                </a:cubicBezTo>
                <a:cubicBezTo>
                  <a:pt x="139" y="48"/>
                  <a:pt x="141" y="48"/>
                  <a:pt x="144" y="48"/>
                </a:cubicBezTo>
                <a:close/>
                <a:moveTo>
                  <a:pt x="104" y="48"/>
                </a:moveTo>
                <a:cubicBezTo>
                  <a:pt x="117" y="48"/>
                  <a:pt x="128" y="37"/>
                  <a:pt x="128" y="24"/>
                </a:cubicBezTo>
                <a:cubicBezTo>
                  <a:pt x="128" y="11"/>
                  <a:pt x="117" y="0"/>
                  <a:pt x="104" y="0"/>
                </a:cubicBezTo>
                <a:cubicBezTo>
                  <a:pt x="91" y="0"/>
                  <a:pt x="80" y="11"/>
                  <a:pt x="80" y="24"/>
                </a:cubicBezTo>
                <a:cubicBezTo>
                  <a:pt x="80" y="37"/>
                  <a:pt x="91" y="48"/>
                  <a:pt x="104" y="48"/>
                </a:cubicBezTo>
                <a:close/>
                <a:moveTo>
                  <a:pt x="157" y="65"/>
                </a:moveTo>
                <a:cubicBezTo>
                  <a:pt x="164" y="71"/>
                  <a:pt x="168" y="79"/>
                  <a:pt x="168" y="88"/>
                </a:cubicBezTo>
                <a:cubicBezTo>
                  <a:pt x="168" y="104"/>
                  <a:pt x="168" y="104"/>
                  <a:pt x="168" y="104"/>
                </a:cubicBezTo>
                <a:cubicBezTo>
                  <a:pt x="192" y="104"/>
                  <a:pt x="192" y="104"/>
                  <a:pt x="192" y="104"/>
                </a:cubicBezTo>
                <a:cubicBezTo>
                  <a:pt x="192" y="88"/>
                  <a:pt x="192" y="88"/>
                  <a:pt x="192" y="88"/>
                </a:cubicBezTo>
                <a:cubicBezTo>
                  <a:pt x="192" y="76"/>
                  <a:pt x="173" y="68"/>
                  <a:pt x="157" y="65"/>
                </a:cubicBezTo>
                <a:close/>
                <a:moveTo>
                  <a:pt x="104" y="64"/>
                </a:moveTo>
                <a:cubicBezTo>
                  <a:pt x="88" y="64"/>
                  <a:pt x="56" y="72"/>
                  <a:pt x="56" y="88"/>
                </a:cubicBezTo>
                <a:cubicBezTo>
                  <a:pt x="56" y="104"/>
                  <a:pt x="56" y="104"/>
                  <a:pt x="56" y="104"/>
                </a:cubicBezTo>
                <a:cubicBezTo>
                  <a:pt x="152" y="104"/>
                  <a:pt x="152" y="104"/>
                  <a:pt x="152" y="104"/>
                </a:cubicBezTo>
                <a:cubicBezTo>
                  <a:pt x="152" y="88"/>
                  <a:pt x="152" y="88"/>
                  <a:pt x="152" y="88"/>
                </a:cubicBezTo>
                <a:cubicBezTo>
                  <a:pt x="152" y="72"/>
                  <a:pt x="120" y="64"/>
                  <a:pt x="104" y="6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566860" y="5460866"/>
            <a:ext cx="50815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Session2(14:30</a:t>
            </a:r>
            <a:r>
              <a:rPr kumimoji="1" lang="ja-JP" altLang="en-US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kumimoji="1" lang="en-US" altLang="ja-JP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17:00</a:t>
            </a:r>
            <a:r>
              <a:rPr lang="ja-JP" altLang="en-US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600" dirty="0">
              <a:solidFill>
                <a:schemeClr val="tx2"/>
              </a:solidFill>
              <a:latin typeface="Segoe UI Semibold" panose="020B07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契約交渉実践（合弁契約を素材に）</a:t>
            </a:r>
            <a:endParaRPr lang="en-US" altLang="ja-JP" sz="1600" dirty="0">
              <a:solidFill>
                <a:schemeClr val="tx2"/>
              </a:solidFill>
              <a:latin typeface="Segoe UI Semibold" panose="020B07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kumimoji="1" lang="en-US" altLang="ja-JP" sz="14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-case</a:t>
            </a:r>
            <a:r>
              <a:rPr kumimoji="1" lang="ja-JP" altLang="en-US" sz="14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を用いてグループワーク・模擬交渉実践</a:t>
            </a:r>
          </a:p>
        </p:txBody>
      </p:sp>
      <p:sp>
        <p:nvSpPr>
          <p:cNvPr id="23" name="Freeform 472"/>
          <p:cNvSpPr>
            <a:spLocks noEditPoints="1"/>
          </p:cNvSpPr>
          <p:nvPr/>
        </p:nvSpPr>
        <p:spPr bwMode="auto">
          <a:xfrm>
            <a:off x="993205" y="6341798"/>
            <a:ext cx="311945" cy="366317"/>
          </a:xfrm>
          <a:custGeom>
            <a:avLst/>
            <a:gdLst>
              <a:gd name="T0" fmla="*/ 64 w 144"/>
              <a:gd name="T1" fmla="*/ 56 h 160"/>
              <a:gd name="T2" fmla="*/ 48 w 144"/>
              <a:gd name="T3" fmla="*/ 56 h 160"/>
              <a:gd name="T4" fmla="*/ 48 w 144"/>
              <a:gd name="T5" fmla="*/ 0 h 160"/>
              <a:gd name="T6" fmla="*/ 32 w 144"/>
              <a:gd name="T7" fmla="*/ 0 h 160"/>
              <a:gd name="T8" fmla="*/ 32 w 144"/>
              <a:gd name="T9" fmla="*/ 56 h 160"/>
              <a:gd name="T10" fmla="*/ 16 w 144"/>
              <a:gd name="T11" fmla="*/ 56 h 160"/>
              <a:gd name="T12" fmla="*/ 16 w 144"/>
              <a:gd name="T13" fmla="*/ 0 h 160"/>
              <a:gd name="T14" fmla="*/ 0 w 144"/>
              <a:gd name="T15" fmla="*/ 0 h 160"/>
              <a:gd name="T16" fmla="*/ 0 w 144"/>
              <a:gd name="T17" fmla="*/ 56 h 160"/>
              <a:gd name="T18" fmla="*/ 30 w 144"/>
              <a:gd name="T19" fmla="*/ 88 h 160"/>
              <a:gd name="T20" fmla="*/ 30 w 144"/>
              <a:gd name="T21" fmla="*/ 160 h 160"/>
              <a:gd name="T22" fmla="*/ 50 w 144"/>
              <a:gd name="T23" fmla="*/ 160 h 160"/>
              <a:gd name="T24" fmla="*/ 50 w 144"/>
              <a:gd name="T25" fmla="*/ 88 h 160"/>
              <a:gd name="T26" fmla="*/ 80 w 144"/>
              <a:gd name="T27" fmla="*/ 56 h 160"/>
              <a:gd name="T28" fmla="*/ 80 w 144"/>
              <a:gd name="T29" fmla="*/ 0 h 160"/>
              <a:gd name="T30" fmla="*/ 64 w 144"/>
              <a:gd name="T31" fmla="*/ 0 h 160"/>
              <a:gd name="T32" fmla="*/ 64 w 144"/>
              <a:gd name="T33" fmla="*/ 56 h 160"/>
              <a:gd name="T34" fmla="*/ 104 w 144"/>
              <a:gd name="T35" fmla="*/ 32 h 160"/>
              <a:gd name="T36" fmla="*/ 104 w 144"/>
              <a:gd name="T37" fmla="*/ 96 h 160"/>
              <a:gd name="T38" fmla="*/ 124 w 144"/>
              <a:gd name="T39" fmla="*/ 96 h 160"/>
              <a:gd name="T40" fmla="*/ 124 w 144"/>
              <a:gd name="T41" fmla="*/ 160 h 160"/>
              <a:gd name="T42" fmla="*/ 144 w 144"/>
              <a:gd name="T43" fmla="*/ 160 h 160"/>
              <a:gd name="T44" fmla="*/ 144 w 144"/>
              <a:gd name="T45" fmla="*/ 0 h 160"/>
              <a:gd name="T46" fmla="*/ 104 w 144"/>
              <a:gd name="T47" fmla="*/ 32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44" h="160">
                <a:moveTo>
                  <a:pt x="64" y="56"/>
                </a:moveTo>
                <a:cubicBezTo>
                  <a:pt x="48" y="56"/>
                  <a:pt x="48" y="56"/>
                  <a:pt x="48" y="56"/>
                </a:cubicBezTo>
                <a:cubicBezTo>
                  <a:pt x="48" y="0"/>
                  <a:pt x="48" y="0"/>
                  <a:pt x="48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2" y="56"/>
                  <a:pt x="32" y="56"/>
                  <a:pt x="32" y="56"/>
                </a:cubicBezTo>
                <a:cubicBezTo>
                  <a:pt x="16" y="56"/>
                  <a:pt x="16" y="56"/>
                  <a:pt x="16" y="56"/>
                </a:cubicBezTo>
                <a:cubicBezTo>
                  <a:pt x="16" y="0"/>
                  <a:pt x="16" y="0"/>
                  <a:pt x="1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73"/>
                  <a:pt x="13" y="87"/>
                  <a:pt x="30" y="88"/>
                </a:cubicBezTo>
                <a:cubicBezTo>
                  <a:pt x="30" y="160"/>
                  <a:pt x="30" y="160"/>
                  <a:pt x="30" y="160"/>
                </a:cubicBezTo>
                <a:cubicBezTo>
                  <a:pt x="50" y="160"/>
                  <a:pt x="50" y="160"/>
                  <a:pt x="50" y="160"/>
                </a:cubicBezTo>
                <a:cubicBezTo>
                  <a:pt x="50" y="88"/>
                  <a:pt x="50" y="88"/>
                  <a:pt x="50" y="88"/>
                </a:cubicBezTo>
                <a:cubicBezTo>
                  <a:pt x="67" y="87"/>
                  <a:pt x="80" y="73"/>
                  <a:pt x="80" y="56"/>
                </a:cubicBezTo>
                <a:cubicBezTo>
                  <a:pt x="80" y="0"/>
                  <a:pt x="80" y="0"/>
                  <a:pt x="80" y="0"/>
                </a:cubicBezTo>
                <a:cubicBezTo>
                  <a:pt x="64" y="0"/>
                  <a:pt x="64" y="0"/>
                  <a:pt x="64" y="0"/>
                </a:cubicBezTo>
                <a:lnTo>
                  <a:pt x="64" y="56"/>
                </a:lnTo>
                <a:close/>
                <a:moveTo>
                  <a:pt x="104" y="32"/>
                </a:moveTo>
                <a:cubicBezTo>
                  <a:pt x="104" y="96"/>
                  <a:pt x="104" y="96"/>
                  <a:pt x="104" y="96"/>
                </a:cubicBezTo>
                <a:cubicBezTo>
                  <a:pt x="124" y="96"/>
                  <a:pt x="124" y="96"/>
                  <a:pt x="124" y="96"/>
                </a:cubicBezTo>
                <a:cubicBezTo>
                  <a:pt x="124" y="160"/>
                  <a:pt x="124" y="160"/>
                  <a:pt x="124" y="160"/>
                </a:cubicBezTo>
                <a:cubicBezTo>
                  <a:pt x="144" y="160"/>
                  <a:pt x="144" y="160"/>
                  <a:pt x="144" y="160"/>
                </a:cubicBezTo>
                <a:cubicBezTo>
                  <a:pt x="144" y="0"/>
                  <a:pt x="144" y="0"/>
                  <a:pt x="144" y="0"/>
                </a:cubicBezTo>
                <a:cubicBezTo>
                  <a:pt x="122" y="0"/>
                  <a:pt x="104" y="18"/>
                  <a:pt x="104" y="3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566860" y="6272609"/>
            <a:ext cx="50815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Session3(18:00</a:t>
            </a:r>
            <a:r>
              <a:rPr kumimoji="1" lang="ja-JP" altLang="en-US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kumimoji="1" lang="en-US" altLang="ja-JP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20:30</a:t>
            </a:r>
            <a:r>
              <a:rPr lang="ja-JP" altLang="en-US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600" dirty="0">
              <a:solidFill>
                <a:schemeClr val="tx2"/>
              </a:solidFill>
              <a:latin typeface="Segoe UI Semibold" panose="020B07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DINNER</a:t>
            </a:r>
            <a:r>
              <a:rPr lang="ja-JP" altLang="en-US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懇親会</a:t>
            </a:r>
            <a:endParaRPr kumimoji="1" lang="ja-JP" altLang="en-US" sz="1400" dirty="0">
              <a:solidFill>
                <a:schemeClr val="tx2"/>
              </a:solidFill>
              <a:latin typeface="Segoe UI Semibold" panose="020B07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324430" y="7059045"/>
            <a:ext cx="2543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kumimoji="1" lang="ja-JP" altLang="en-US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kumimoji="1" lang="en-US" altLang="ja-JP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kumimoji="1" lang="ja-JP" altLang="en-US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日（土）</a:t>
            </a:r>
          </a:p>
        </p:txBody>
      </p:sp>
      <p:sp>
        <p:nvSpPr>
          <p:cNvPr id="26" name="Freeform 159"/>
          <p:cNvSpPr>
            <a:spLocks noEditPoints="1"/>
          </p:cNvSpPr>
          <p:nvPr/>
        </p:nvSpPr>
        <p:spPr bwMode="auto">
          <a:xfrm>
            <a:off x="1001428" y="7723977"/>
            <a:ext cx="317104" cy="230374"/>
          </a:xfrm>
          <a:custGeom>
            <a:avLst/>
            <a:gdLst>
              <a:gd name="T0" fmla="*/ 128 w 144"/>
              <a:gd name="T1" fmla="*/ 0 h 144"/>
              <a:gd name="T2" fmla="*/ 0 w 144"/>
              <a:gd name="T3" fmla="*/ 0 h 144"/>
              <a:gd name="T4" fmla="*/ 0 w 144"/>
              <a:gd name="T5" fmla="*/ 80 h 144"/>
              <a:gd name="T6" fmla="*/ 32 w 144"/>
              <a:gd name="T7" fmla="*/ 112 h 144"/>
              <a:gd name="T8" fmla="*/ 80 w 144"/>
              <a:gd name="T9" fmla="*/ 112 h 144"/>
              <a:gd name="T10" fmla="*/ 112 w 144"/>
              <a:gd name="T11" fmla="*/ 80 h 144"/>
              <a:gd name="T12" fmla="*/ 112 w 144"/>
              <a:gd name="T13" fmla="*/ 56 h 144"/>
              <a:gd name="T14" fmla="*/ 128 w 144"/>
              <a:gd name="T15" fmla="*/ 56 h 144"/>
              <a:gd name="T16" fmla="*/ 144 w 144"/>
              <a:gd name="T17" fmla="*/ 40 h 144"/>
              <a:gd name="T18" fmla="*/ 144 w 144"/>
              <a:gd name="T19" fmla="*/ 16 h 144"/>
              <a:gd name="T20" fmla="*/ 128 w 144"/>
              <a:gd name="T21" fmla="*/ 0 h 144"/>
              <a:gd name="T22" fmla="*/ 128 w 144"/>
              <a:gd name="T23" fmla="*/ 40 h 144"/>
              <a:gd name="T24" fmla="*/ 112 w 144"/>
              <a:gd name="T25" fmla="*/ 40 h 144"/>
              <a:gd name="T26" fmla="*/ 112 w 144"/>
              <a:gd name="T27" fmla="*/ 16 h 144"/>
              <a:gd name="T28" fmla="*/ 128 w 144"/>
              <a:gd name="T29" fmla="*/ 16 h 144"/>
              <a:gd name="T30" fmla="*/ 128 w 144"/>
              <a:gd name="T31" fmla="*/ 40 h 144"/>
              <a:gd name="T32" fmla="*/ 0 w 144"/>
              <a:gd name="T33" fmla="*/ 128 h 144"/>
              <a:gd name="T34" fmla="*/ 128 w 144"/>
              <a:gd name="T35" fmla="*/ 128 h 144"/>
              <a:gd name="T36" fmla="*/ 128 w 144"/>
              <a:gd name="T37" fmla="*/ 144 h 144"/>
              <a:gd name="T38" fmla="*/ 0 w 144"/>
              <a:gd name="T39" fmla="*/ 144 h 144"/>
              <a:gd name="T40" fmla="*/ 0 w 144"/>
              <a:gd name="T41" fmla="*/ 12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128" y="0"/>
                </a:moveTo>
                <a:cubicBezTo>
                  <a:pt x="0" y="0"/>
                  <a:pt x="0" y="0"/>
                  <a:pt x="0" y="0"/>
                </a:cubicBezTo>
                <a:cubicBezTo>
                  <a:pt x="0" y="80"/>
                  <a:pt x="0" y="80"/>
                  <a:pt x="0" y="80"/>
                </a:cubicBezTo>
                <a:cubicBezTo>
                  <a:pt x="0" y="98"/>
                  <a:pt x="14" y="112"/>
                  <a:pt x="32" y="112"/>
                </a:cubicBezTo>
                <a:cubicBezTo>
                  <a:pt x="80" y="112"/>
                  <a:pt x="80" y="112"/>
                  <a:pt x="80" y="112"/>
                </a:cubicBezTo>
                <a:cubicBezTo>
                  <a:pt x="98" y="112"/>
                  <a:pt x="112" y="98"/>
                  <a:pt x="112" y="80"/>
                </a:cubicBezTo>
                <a:cubicBezTo>
                  <a:pt x="112" y="56"/>
                  <a:pt x="112" y="56"/>
                  <a:pt x="112" y="56"/>
                </a:cubicBezTo>
                <a:cubicBezTo>
                  <a:pt x="128" y="56"/>
                  <a:pt x="128" y="56"/>
                  <a:pt x="128" y="56"/>
                </a:cubicBezTo>
                <a:cubicBezTo>
                  <a:pt x="137" y="56"/>
                  <a:pt x="144" y="49"/>
                  <a:pt x="144" y="40"/>
                </a:cubicBezTo>
                <a:cubicBezTo>
                  <a:pt x="144" y="16"/>
                  <a:pt x="144" y="16"/>
                  <a:pt x="144" y="16"/>
                </a:cubicBezTo>
                <a:cubicBezTo>
                  <a:pt x="144" y="7"/>
                  <a:pt x="137" y="0"/>
                  <a:pt x="128" y="0"/>
                </a:cubicBezTo>
                <a:close/>
                <a:moveTo>
                  <a:pt x="128" y="40"/>
                </a:moveTo>
                <a:cubicBezTo>
                  <a:pt x="112" y="40"/>
                  <a:pt x="112" y="40"/>
                  <a:pt x="112" y="40"/>
                </a:cubicBezTo>
                <a:cubicBezTo>
                  <a:pt x="112" y="16"/>
                  <a:pt x="112" y="16"/>
                  <a:pt x="112" y="16"/>
                </a:cubicBezTo>
                <a:cubicBezTo>
                  <a:pt x="128" y="16"/>
                  <a:pt x="128" y="16"/>
                  <a:pt x="128" y="16"/>
                </a:cubicBezTo>
                <a:lnTo>
                  <a:pt x="128" y="40"/>
                </a:lnTo>
                <a:close/>
                <a:moveTo>
                  <a:pt x="0" y="128"/>
                </a:moveTo>
                <a:cubicBezTo>
                  <a:pt x="128" y="128"/>
                  <a:pt x="128" y="128"/>
                  <a:pt x="128" y="128"/>
                </a:cubicBezTo>
                <a:cubicBezTo>
                  <a:pt x="128" y="144"/>
                  <a:pt x="128" y="144"/>
                  <a:pt x="128" y="144"/>
                </a:cubicBezTo>
                <a:cubicBezTo>
                  <a:pt x="0" y="144"/>
                  <a:pt x="0" y="144"/>
                  <a:pt x="0" y="144"/>
                </a:cubicBezTo>
                <a:lnTo>
                  <a:pt x="0" y="12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566859" y="7640581"/>
            <a:ext cx="50815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7:30</a:t>
            </a:r>
            <a:r>
              <a:rPr kumimoji="1" lang="ja-JP" altLang="en-US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kumimoji="1" lang="en-US" altLang="ja-JP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8:30</a:t>
            </a:r>
            <a:r>
              <a:rPr kumimoji="1" lang="ja-JP" altLang="en-US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朝食</a:t>
            </a:r>
            <a:endParaRPr kumimoji="1" lang="ja-JP" altLang="en-US" sz="1400" dirty="0">
              <a:solidFill>
                <a:schemeClr val="tx2"/>
              </a:solidFill>
              <a:latin typeface="Segoe UI Semibold" panose="020B07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Freeform 51"/>
          <p:cNvSpPr>
            <a:spLocks noEditPoints="1"/>
          </p:cNvSpPr>
          <p:nvPr/>
        </p:nvSpPr>
        <p:spPr bwMode="auto">
          <a:xfrm>
            <a:off x="993204" y="8184784"/>
            <a:ext cx="297432" cy="258971"/>
          </a:xfrm>
          <a:custGeom>
            <a:avLst/>
            <a:gdLst>
              <a:gd name="T0" fmla="*/ 108 w 160"/>
              <a:gd name="T1" fmla="*/ 72 h 160"/>
              <a:gd name="T2" fmla="*/ 120 w 160"/>
              <a:gd name="T3" fmla="*/ 60 h 160"/>
              <a:gd name="T4" fmla="*/ 108 w 160"/>
              <a:gd name="T5" fmla="*/ 48 h 160"/>
              <a:gd name="T6" fmla="*/ 96 w 160"/>
              <a:gd name="T7" fmla="*/ 60 h 160"/>
              <a:gd name="T8" fmla="*/ 108 w 160"/>
              <a:gd name="T9" fmla="*/ 72 h 160"/>
              <a:gd name="T10" fmla="*/ 52 w 160"/>
              <a:gd name="T11" fmla="*/ 72 h 160"/>
              <a:gd name="T12" fmla="*/ 64 w 160"/>
              <a:gd name="T13" fmla="*/ 60 h 160"/>
              <a:gd name="T14" fmla="*/ 52 w 160"/>
              <a:gd name="T15" fmla="*/ 48 h 160"/>
              <a:gd name="T16" fmla="*/ 40 w 160"/>
              <a:gd name="T17" fmla="*/ 60 h 160"/>
              <a:gd name="T18" fmla="*/ 52 w 160"/>
              <a:gd name="T19" fmla="*/ 72 h 160"/>
              <a:gd name="T20" fmla="*/ 80 w 160"/>
              <a:gd name="T21" fmla="*/ 0 h 160"/>
              <a:gd name="T22" fmla="*/ 0 w 160"/>
              <a:gd name="T23" fmla="*/ 80 h 160"/>
              <a:gd name="T24" fmla="*/ 80 w 160"/>
              <a:gd name="T25" fmla="*/ 160 h 160"/>
              <a:gd name="T26" fmla="*/ 160 w 160"/>
              <a:gd name="T27" fmla="*/ 80 h 160"/>
              <a:gd name="T28" fmla="*/ 80 w 160"/>
              <a:gd name="T29" fmla="*/ 0 h 160"/>
              <a:gd name="T30" fmla="*/ 80 w 160"/>
              <a:gd name="T31" fmla="*/ 144 h 160"/>
              <a:gd name="T32" fmla="*/ 16 w 160"/>
              <a:gd name="T33" fmla="*/ 80 h 160"/>
              <a:gd name="T34" fmla="*/ 80 w 160"/>
              <a:gd name="T35" fmla="*/ 16 h 160"/>
              <a:gd name="T36" fmla="*/ 144 w 160"/>
              <a:gd name="T37" fmla="*/ 80 h 160"/>
              <a:gd name="T38" fmla="*/ 80 w 160"/>
              <a:gd name="T39" fmla="*/ 144 h 160"/>
              <a:gd name="T40" fmla="*/ 80 w 160"/>
              <a:gd name="T41" fmla="*/ 112 h 160"/>
              <a:gd name="T42" fmla="*/ 52 w 160"/>
              <a:gd name="T43" fmla="*/ 96 h 160"/>
              <a:gd name="T44" fmla="*/ 39 w 160"/>
              <a:gd name="T45" fmla="*/ 96 h 160"/>
              <a:gd name="T46" fmla="*/ 80 w 160"/>
              <a:gd name="T47" fmla="*/ 124 h 160"/>
              <a:gd name="T48" fmla="*/ 121 w 160"/>
              <a:gd name="T49" fmla="*/ 96 h 160"/>
              <a:gd name="T50" fmla="*/ 108 w 160"/>
              <a:gd name="T51" fmla="*/ 96 h 160"/>
              <a:gd name="T52" fmla="*/ 80 w 160"/>
              <a:gd name="T53" fmla="*/ 112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60" h="160">
                <a:moveTo>
                  <a:pt x="108" y="72"/>
                </a:moveTo>
                <a:cubicBezTo>
                  <a:pt x="115" y="72"/>
                  <a:pt x="120" y="67"/>
                  <a:pt x="120" y="60"/>
                </a:cubicBezTo>
                <a:cubicBezTo>
                  <a:pt x="120" y="53"/>
                  <a:pt x="115" y="48"/>
                  <a:pt x="108" y="48"/>
                </a:cubicBezTo>
                <a:cubicBezTo>
                  <a:pt x="101" y="48"/>
                  <a:pt x="96" y="53"/>
                  <a:pt x="96" y="60"/>
                </a:cubicBezTo>
                <a:cubicBezTo>
                  <a:pt x="96" y="67"/>
                  <a:pt x="101" y="72"/>
                  <a:pt x="108" y="72"/>
                </a:cubicBezTo>
                <a:close/>
                <a:moveTo>
                  <a:pt x="52" y="72"/>
                </a:moveTo>
                <a:cubicBezTo>
                  <a:pt x="59" y="72"/>
                  <a:pt x="64" y="67"/>
                  <a:pt x="64" y="60"/>
                </a:cubicBezTo>
                <a:cubicBezTo>
                  <a:pt x="64" y="53"/>
                  <a:pt x="59" y="48"/>
                  <a:pt x="52" y="48"/>
                </a:cubicBezTo>
                <a:cubicBezTo>
                  <a:pt x="45" y="48"/>
                  <a:pt x="40" y="53"/>
                  <a:pt x="40" y="60"/>
                </a:cubicBezTo>
                <a:cubicBezTo>
                  <a:pt x="40" y="67"/>
                  <a:pt x="45" y="72"/>
                  <a:pt x="52" y="72"/>
                </a:cubicBezTo>
                <a:close/>
                <a:moveTo>
                  <a:pt x="80" y="0"/>
                </a:moveTo>
                <a:cubicBezTo>
                  <a:pt x="36" y="0"/>
                  <a:pt x="0" y="36"/>
                  <a:pt x="0" y="80"/>
                </a:cubicBezTo>
                <a:cubicBezTo>
                  <a:pt x="0" y="124"/>
                  <a:pt x="36" y="160"/>
                  <a:pt x="80" y="160"/>
                </a:cubicBezTo>
                <a:cubicBezTo>
                  <a:pt x="124" y="160"/>
                  <a:pt x="160" y="124"/>
                  <a:pt x="160" y="80"/>
                </a:cubicBezTo>
                <a:cubicBezTo>
                  <a:pt x="160" y="36"/>
                  <a:pt x="124" y="0"/>
                  <a:pt x="80" y="0"/>
                </a:cubicBezTo>
                <a:close/>
                <a:moveTo>
                  <a:pt x="80" y="144"/>
                </a:moveTo>
                <a:cubicBezTo>
                  <a:pt x="45" y="144"/>
                  <a:pt x="16" y="115"/>
                  <a:pt x="16" y="80"/>
                </a:cubicBezTo>
                <a:cubicBezTo>
                  <a:pt x="16" y="45"/>
                  <a:pt x="45" y="16"/>
                  <a:pt x="80" y="16"/>
                </a:cubicBezTo>
                <a:cubicBezTo>
                  <a:pt x="115" y="16"/>
                  <a:pt x="144" y="45"/>
                  <a:pt x="144" y="80"/>
                </a:cubicBezTo>
                <a:cubicBezTo>
                  <a:pt x="144" y="115"/>
                  <a:pt x="115" y="144"/>
                  <a:pt x="80" y="144"/>
                </a:cubicBezTo>
                <a:close/>
                <a:moveTo>
                  <a:pt x="80" y="112"/>
                </a:moveTo>
                <a:cubicBezTo>
                  <a:pt x="68" y="112"/>
                  <a:pt x="58" y="106"/>
                  <a:pt x="52" y="96"/>
                </a:cubicBezTo>
                <a:cubicBezTo>
                  <a:pt x="39" y="96"/>
                  <a:pt x="39" y="96"/>
                  <a:pt x="39" y="96"/>
                </a:cubicBezTo>
                <a:cubicBezTo>
                  <a:pt x="45" y="112"/>
                  <a:pt x="61" y="124"/>
                  <a:pt x="80" y="124"/>
                </a:cubicBezTo>
                <a:cubicBezTo>
                  <a:pt x="99" y="124"/>
                  <a:pt x="115" y="112"/>
                  <a:pt x="121" y="96"/>
                </a:cubicBezTo>
                <a:cubicBezTo>
                  <a:pt x="108" y="96"/>
                  <a:pt x="108" y="96"/>
                  <a:pt x="108" y="96"/>
                </a:cubicBezTo>
                <a:cubicBezTo>
                  <a:pt x="102" y="106"/>
                  <a:pt x="92" y="112"/>
                  <a:pt x="80" y="1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566859" y="8119468"/>
            <a:ext cx="50815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Session4(9:00</a:t>
            </a:r>
            <a:r>
              <a:rPr kumimoji="1" lang="ja-JP" altLang="en-US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kumimoji="1" lang="en-US" altLang="ja-JP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11:30</a:t>
            </a:r>
            <a:r>
              <a:rPr lang="ja-JP" altLang="en-US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600" dirty="0">
              <a:solidFill>
                <a:schemeClr val="tx2"/>
              </a:solidFill>
              <a:latin typeface="Segoe UI Semibold" panose="020B07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若手とベテランの意見交換　　</a:t>
            </a:r>
            <a:endParaRPr lang="en-US" altLang="ja-JP" sz="1600" dirty="0">
              <a:solidFill>
                <a:schemeClr val="tx2"/>
              </a:solidFill>
              <a:latin typeface="Segoe UI Semibold" panose="020B07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若手チームからの「新しい法務」について提案</a:t>
            </a:r>
            <a:endParaRPr kumimoji="1" lang="ja-JP" altLang="en-US" sz="1400" dirty="0">
              <a:solidFill>
                <a:schemeClr val="tx2"/>
              </a:solidFill>
              <a:latin typeface="Segoe UI Semibold" panose="020B07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Freeform 51">
            <a:extLst>
              <a:ext uri="{FF2B5EF4-FFF2-40B4-BE49-F238E27FC236}">
                <a16:creationId xmlns:a16="http://schemas.microsoft.com/office/drawing/2014/main" xmlns="" id="{75E23F07-C704-BA46-BABE-72EBDB4A81C2}"/>
              </a:ext>
            </a:extLst>
          </p:cNvPr>
          <p:cNvSpPr>
            <a:spLocks noEditPoints="1"/>
          </p:cNvSpPr>
          <p:nvPr/>
        </p:nvSpPr>
        <p:spPr bwMode="auto">
          <a:xfrm>
            <a:off x="1232580" y="8340891"/>
            <a:ext cx="276222" cy="269778"/>
          </a:xfrm>
          <a:custGeom>
            <a:avLst/>
            <a:gdLst>
              <a:gd name="T0" fmla="*/ 108 w 160"/>
              <a:gd name="T1" fmla="*/ 72 h 160"/>
              <a:gd name="T2" fmla="*/ 120 w 160"/>
              <a:gd name="T3" fmla="*/ 60 h 160"/>
              <a:gd name="T4" fmla="*/ 108 w 160"/>
              <a:gd name="T5" fmla="*/ 48 h 160"/>
              <a:gd name="T6" fmla="*/ 96 w 160"/>
              <a:gd name="T7" fmla="*/ 60 h 160"/>
              <a:gd name="T8" fmla="*/ 108 w 160"/>
              <a:gd name="T9" fmla="*/ 72 h 160"/>
              <a:gd name="T10" fmla="*/ 52 w 160"/>
              <a:gd name="T11" fmla="*/ 72 h 160"/>
              <a:gd name="T12" fmla="*/ 64 w 160"/>
              <a:gd name="T13" fmla="*/ 60 h 160"/>
              <a:gd name="T14" fmla="*/ 52 w 160"/>
              <a:gd name="T15" fmla="*/ 48 h 160"/>
              <a:gd name="T16" fmla="*/ 40 w 160"/>
              <a:gd name="T17" fmla="*/ 60 h 160"/>
              <a:gd name="T18" fmla="*/ 52 w 160"/>
              <a:gd name="T19" fmla="*/ 72 h 160"/>
              <a:gd name="T20" fmla="*/ 80 w 160"/>
              <a:gd name="T21" fmla="*/ 0 h 160"/>
              <a:gd name="T22" fmla="*/ 0 w 160"/>
              <a:gd name="T23" fmla="*/ 80 h 160"/>
              <a:gd name="T24" fmla="*/ 80 w 160"/>
              <a:gd name="T25" fmla="*/ 160 h 160"/>
              <a:gd name="T26" fmla="*/ 160 w 160"/>
              <a:gd name="T27" fmla="*/ 80 h 160"/>
              <a:gd name="T28" fmla="*/ 80 w 160"/>
              <a:gd name="T29" fmla="*/ 0 h 160"/>
              <a:gd name="T30" fmla="*/ 80 w 160"/>
              <a:gd name="T31" fmla="*/ 144 h 160"/>
              <a:gd name="T32" fmla="*/ 16 w 160"/>
              <a:gd name="T33" fmla="*/ 80 h 160"/>
              <a:gd name="T34" fmla="*/ 80 w 160"/>
              <a:gd name="T35" fmla="*/ 16 h 160"/>
              <a:gd name="T36" fmla="*/ 144 w 160"/>
              <a:gd name="T37" fmla="*/ 80 h 160"/>
              <a:gd name="T38" fmla="*/ 80 w 160"/>
              <a:gd name="T39" fmla="*/ 144 h 160"/>
              <a:gd name="T40" fmla="*/ 80 w 160"/>
              <a:gd name="T41" fmla="*/ 112 h 160"/>
              <a:gd name="T42" fmla="*/ 52 w 160"/>
              <a:gd name="T43" fmla="*/ 96 h 160"/>
              <a:gd name="T44" fmla="*/ 39 w 160"/>
              <a:gd name="T45" fmla="*/ 96 h 160"/>
              <a:gd name="T46" fmla="*/ 80 w 160"/>
              <a:gd name="T47" fmla="*/ 124 h 160"/>
              <a:gd name="T48" fmla="*/ 121 w 160"/>
              <a:gd name="T49" fmla="*/ 96 h 160"/>
              <a:gd name="T50" fmla="*/ 108 w 160"/>
              <a:gd name="T51" fmla="*/ 96 h 160"/>
              <a:gd name="T52" fmla="*/ 80 w 160"/>
              <a:gd name="T53" fmla="*/ 112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60" h="160">
                <a:moveTo>
                  <a:pt x="108" y="72"/>
                </a:moveTo>
                <a:cubicBezTo>
                  <a:pt x="115" y="72"/>
                  <a:pt x="120" y="67"/>
                  <a:pt x="120" y="60"/>
                </a:cubicBezTo>
                <a:cubicBezTo>
                  <a:pt x="120" y="53"/>
                  <a:pt x="115" y="48"/>
                  <a:pt x="108" y="48"/>
                </a:cubicBezTo>
                <a:cubicBezTo>
                  <a:pt x="101" y="48"/>
                  <a:pt x="96" y="53"/>
                  <a:pt x="96" y="60"/>
                </a:cubicBezTo>
                <a:cubicBezTo>
                  <a:pt x="96" y="67"/>
                  <a:pt x="101" y="72"/>
                  <a:pt x="108" y="72"/>
                </a:cubicBezTo>
                <a:close/>
                <a:moveTo>
                  <a:pt x="52" y="72"/>
                </a:moveTo>
                <a:cubicBezTo>
                  <a:pt x="59" y="72"/>
                  <a:pt x="64" y="67"/>
                  <a:pt x="64" y="60"/>
                </a:cubicBezTo>
                <a:cubicBezTo>
                  <a:pt x="64" y="53"/>
                  <a:pt x="59" y="48"/>
                  <a:pt x="52" y="48"/>
                </a:cubicBezTo>
                <a:cubicBezTo>
                  <a:pt x="45" y="48"/>
                  <a:pt x="40" y="53"/>
                  <a:pt x="40" y="60"/>
                </a:cubicBezTo>
                <a:cubicBezTo>
                  <a:pt x="40" y="67"/>
                  <a:pt x="45" y="72"/>
                  <a:pt x="52" y="72"/>
                </a:cubicBezTo>
                <a:close/>
                <a:moveTo>
                  <a:pt x="80" y="0"/>
                </a:moveTo>
                <a:cubicBezTo>
                  <a:pt x="36" y="0"/>
                  <a:pt x="0" y="36"/>
                  <a:pt x="0" y="80"/>
                </a:cubicBezTo>
                <a:cubicBezTo>
                  <a:pt x="0" y="124"/>
                  <a:pt x="36" y="160"/>
                  <a:pt x="80" y="160"/>
                </a:cubicBezTo>
                <a:cubicBezTo>
                  <a:pt x="124" y="160"/>
                  <a:pt x="160" y="124"/>
                  <a:pt x="160" y="80"/>
                </a:cubicBezTo>
                <a:cubicBezTo>
                  <a:pt x="160" y="36"/>
                  <a:pt x="124" y="0"/>
                  <a:pt x="80" y="0"/>
                </a:cubicBezTo>
                <a:close/>
                <a:moveTo>
                  <a:pt x="80" y="144"/>
                </a:moveTo>
                <a:cubicBezTo>
                  <a:pt x="45" y="144"/>
                  <a:pt x="16" y="115"/>
                  <a:pt x="16" y="80"/>
                </a:cubicBezTo>
                <a:cubicBezTo>
                  <a:pt x="16" y="45"/>
                  <a:pt x="45" y="16"/>
                  <a:pt x="80" y="16"/>
                </a:cubicBezTo>
                <a:cubicBezTo>
                  <a:pt x="115" y="16"/>
                  <a:pt x="144" y="45"/>
                  <a:pt x="144" y="80"/>
                </a:cubicBezTo>
                <a:cubicBezTo>
                  <a:pt x="144" y="115"/>
                  <a:pt x="115" y="144"/>
                  <a:pt x="80" y="144"/>
                </a:cubicBezTo>
                <a:close/>
                <a:moveTo>
                  <a:pt x="80" y="112"/>
                </a:moveTo>
                <a:cubicBezTo>
                  <a:pt x="68" y="112"/>
                  <a:pt x="58" y="106"/>
                  <a:pt x="52" y="96"/>
                </a:cubicBezTo>
                <a:cubicBezTo>
                  <a:pt x="39" y="96"/>
                  <a:pt x="39" y="96"/>
                  <a:pt x="39" y="96"/>
                </a:cubicBezTo>
                <a:cubicBezTo>
                  <a:pt x="45" y="112"/>
                  <a:pt x="61" y="124"/>
                  <a:pt x="80" y="124"/>
                </a:cubicBezTo>
                <a:cubicBezTo>
                  <a:pt x="99" y="124"/>
                  <a:pt x="115" y="112"/>
                  <a:pt x="121" y="96"/>
                </a:cubicBezTo>
                <a:cubicBezTo>
                  <a:pt x="108" y="96"/>
                  <a:pt x="108" y="96"/>
                  <a:pt x="108" y="96"/>
                </a:cubicBezTo>
                <a:cubicBezTo>
                  <a:pt x="102" y="106"/>
                  <a:pt x="92" y="112"/>
                  <a:pt x="80" y="1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8229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326"/>
          <p:cNvSpPr>
            <a:spLocks noEditPoints="1"/>
          </p:cNvSpPr>
          <p:nvPr/>
        </p:nvSpPr>
        <p:spPr bwMode="auto">
          <a:xfrm>
            <a:off x="711200" y="1616134"/>
            <a:ext cx="435429" cy="369332"/>
          </a:xfrm>
          <a:custGeom>
            <a:avLst/>
            <a:gdLst>
              <a:gd name="T0" fmla="*/ 80 w 160"/>
              <a:gd name="T1" fmla="*/ 0 h 160"/>
              <a:gd name="T2" fmla="*/ 0 w 160"/>
              <a:gd name="T3" fmla="*/ 80 h 160"/>
              <a:gd name="T4" fmla="*/ 80 w 160"/>
              <a:gd name="T5" fmla="*/ 160 h 160"/>
              <a:gd name="T6" fmla="*/ 160 w 160"/>
              <a:gd name="T7" fmla="*/ 80 h 160"/>
              <a:gd name="T8" fmla="*/ 80 w 160"/>
              <a:gd name="T9" fmla="*/ 0 h 160"/>
              <a:gd name="T10" fmla="*/ 91 w 160"/>
              <a:gd name="T11" fmla="*/ 129 h 160"/>
              <a:gd name="T12" fmla="*/ 91 w 160"/>
              <a:gd name="T13" fmla="*/ 144 h 160"/>
              <a:gd name="T14" fmla="*/ 70 w 160"/>
              <a:gd name="T15" fmla="*/ 144 h 160"/>
              <a:gd name="T16" fmla="*/ 70 w 160"/>
              <a:gd name="T17" fmla="*/ 129 h 160"/>
              <a:gd name="T18" fmla="*/ 44 w 160"/>
              <a:gd name="T19" fmla="*/ 101 h 160"/>
              <a:gd name="T20" fmla="*/ 59 w 160"/>
              <a:gd name="T21" fmla="*/ 101 h 160"/>
              <a:gd name="T22" fmla="*/ 81 w 160"/>
              <a:gd name="T23" fmla="*/ 116 h 160"/>
              <a:gd name="T24" fmla="*/ 100 w 160"/>
              <a:gd name="T25" fmla="*/ 104 h 160"/>
              <a:gd name="T26" fmla="*/ 79 w 160"/>
              <a:gd name="T27" fmla="*/ 86 h 160"/>
              <a:gd name="T28" fmla="*/ 45 w 160"/>
              <a:gd name="T29" fmla="*/ 57 h 160"/>
              <a:gd name="T30" fmla="*/ 70 w 160"/>
              <a:gd name="T31" fmla="*/ 31 h 160"/>
              <a:gd name="T32" fmla="*/ 70 w 160"/>
              <a:gd name="T33" fmla="*/ 16 h 160"/>
              <a:gd name="T34" fmla="*/ 91 w 160"/>
              <a:gd name="T35" fmla="*/ 16 h 160"/>
              <a:gd name="T36" fmla="*/ 91 w 160"/>
              <a:gd name="T37" fmla="*/ 32 h 160"/>
              <a:gd name="T38" fmla="*/ 114 w 160"/>
              <a:gd name="T39" fmla="*/ 59 h 160"/>
              <a:gd name="T40" fmla="*/ 98 w 160"/>
              <a:gd name="T41" fmla="*/ 59 h 160"/>
              <a:gd name="T42" fmla="*/ 81 w 160"/>
              <a:gd name="T43" fmla="*/ 44 h 160"/>
              <a:gd name="T44" fmla="*/ 61 w 160"/>
              <a:gd name="T45" fmla="*/ 57 h 160"/>
              <a:gd name="T46" fmla="*/ 83 w 160"/>
              <a:gd name="T47" fmla="*/ 72 h 160"/>
              <a:gd name="T48" fmla="*/ 116 w 160"/>
              <a:gd name="T49" fmla="*/ 103 h 160"/>
              <a:gd name="T50" fmla="*/ 91 w 160"/>
              <a:gd name="T51" fmla="*/ 129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60" h="160">
                <a:moveTo>
                  <a:pt x="80" y="0"/>
                </a:moveTo>
                <a:cubicBezTo>
                  <a:pt x="36" y="0"/>
                  <a:pt x="0" y="36"/>
                  <a:pt x="0" y="80"/>
                </a:cubicBezTo>
                <a:cubicBezTo>
                  <a:pt x="0" y="124"/>
                  <a:pt x="36" y="160"/>
                  <a:pt x="80" y="160"/>
                </a:cubicBezTo>
                <a:cubicBezTo>
                  <a:pt x="124" y="160"/>
                  <a:pt x="160" y="124"/>
                  <a:pt x="160" y="80"/>
                </a:cubicBezTo>
                <a:cubicBezTo>
                  <a:pt x="160" y="36"/>
                  <a:pt x="124" y="0"/>
                  <a:pt x="80" y="0"/>
                </a:cubicBezTo>
                <a:close/>
                <a:moveTo>
                  <a:pt x="91" y="129"/>
                </a:moveTo>
                <a:cubicBezTo>
                  <a:pt x="91" y="144"/>
                  <a:pt x="91" y="144"/>
                  <a:pt x="91" y="144"/>
                </a:cubicBezTo>
                <a:cubicBezTo>
                  <a:pt x="70" y="144"/>
                  <a:pt x="70" y="144"/>
                  <a:pt x="70" y="144"/>
                </a:cubicBezTo>
                <a:cubicBezTo>
                  <a:pt x="70" y="129"/>
                  <a:pt x="70" y="129"/>
                  <a:pt x="70" y="129"/>
                </a:cubicBezTo>
                <a:cubicBezTo>
                  <a:pt x="56" y="126"/>
                  <a:pt x="45" y="117"/>
                  <a:pt x="44" y="101"/>
                </a:cubicBezTo>
                <a:cubicBezTo>
                  <a:pt x="59" y="101"/>
                  <a:pt x="59" y="101"/>
                  <a:pt x="59" y="101"/>
                </a:cubicBezTo>
                <a:cubicBezTo>
                  <a:pt x="60" y="110"/>
                  <a:pt x="66" y="116"/>
                  <a:pt x="81" y="116"/>
                </a:cubicBezTo>
                <a:cubicBezTo>
                  <a:pt x="96" y="116"/>
                  <a:pt x="100" y="108"/>
                  <a:pt x="100" y="104"/>
                </a:cubicBezTo>
                <a:cubicBezTo>
                  <a:pt x="100" y="97"/>
                  <a:pt x="96" y="91"/>
                  <a:pt x="79" y="86"/>
                </a:cubicBezTo>
                <a:cubicBezTo>
                  <a:pt x="59" y="82"/>
                  <a:pt x="45" y="73"/>
                  <a:pt x="45" y="57"/>
                </a:cubicBezTo>
                <a:cubicBezTo>
                  <a:pt x="45" y="43"/>
                  <a:pt x="56" y="34"/>
                  <a:pt x="70" y="31"/>
                </a:cubicBezTo>
                <a:cubicBezTo>
                  <a:pt x="70" y="16"/>
                  <a:pt x="70" y="16"/>
                  <a:pt x="70" y="16"/>
                </a:cubicBezTo>
                <a:cubicBezTo>
                  <a:pt x="91" y="16"/>
                  <a:pt x="91" y="16"/>
                  <a:pt x="91" y="16"/>
                </a:cubicBezTo>
                <a:cubicBezTo>
                  <a:pt x="91" y="32"/>
                  <a:pt x="91" y="32"/>
                  <a:pt x="91" y="32"/>
                </a:cubicBezTo>
                <a:cubicBezTo>
                  <a:pt x="106" y="35"/>
                  <a:pt x="114" y="46"/>
                  <a:pt x="114" y="59"/>
                </a:cubicBezTo>
                <a:cubicBezTo>
                  <a:pt x="98" y="59"/>
                  <a:pt x="98" y="59"/>
                  <a:pt x="98" y="59"/>
                </a:cubicBezTo>
                <a:cubicBezTo>
                  <a:pt x="98" y="50"/>
                  <a:pt x="93" y="44"/>
                  <a:pt x="81" y="44"/>
                </a:cubicBezTo>
                <a:cubicBezTo>
                  <a:pt x="69" y="44"/>
                  <a:pt x="61" y="49"/>
                  <a:pt x="61" y="57"/>
                </a:cubicBezTo>
                <a:cubicBezTo>
                  <a:pt x="61" y="64"/>
                  <a:pt x="67" y="68"/>
                  <a:pt x="83" y="72"/>
                </a:cubicBezTo>
                <a:cubicBezTo>
                  <a:pt x="99" y="76"/>
                  <a:pt x="116" y="83"/>
                  <a:pt x="116" y="103"/>
                </a:cubicBezTo>
                <a:cubicBezTo>
                  <a:pt x="116" y="118"/>
                  <a:pt x="105" y="126"/>
                  <a:pt x="91" y="12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83264" y="1630015"/>
            <a:ext cx="2552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参加費（</a:t>
            </a:r>
            <a:r>
              <a:rPr lang="en-US" altLang="ja-JP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名あたり）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71318" y="2211099"/>
            <a:ext cx="535990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＜宿泊あり＞</a:t>
            </a:r>
            <a:endParaRPr kumimoji="1" lang="en-US" altLang="ja-JP" sz="1600" dirty="0">
              <a:solidFill>
                <a:srgbClr val="44546A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①フル</a:t>
            </a:r>
            <a:r>
              <a:rPr kumimoji="1" lang="ja-JP" altLang="en-US" sz="160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参加（</a:t>
            </a:r>
            <a:r>
              <a:rPr lang="en-US" altLang="ja-JP" sz="1600" dirty="0">
                <a:solidFill>
                  <a:srgbClr val="44546A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160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日目</a:t>
            </a:r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600" dirty="0">
                <a:solidFill>
                  <a:srgbClr val="44546A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日目の昼食</a:t>
            </a:r>
            <a:r>
              <a:rPr kumimoji="1" lang="ja-JP" altLang="en-US" sz="160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まで）　</a:t>
            </a:r>
            <a:r>
              <a:rPr kumimoji="1" lang="en-US" altLang="ja-JP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1600" dirty="0">
                <a:solidFill>
                  <a:srgbClr val="44546A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en-US" altLang="ja-JP" sz="1600" dirty="0">
                <a:solidFill>
                  <a:srgbClr val="44546A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kumimoji="1" lang="en-US" altLang="ja-JP" sz="1600" dirty="0">
                <a:solidFill>
                  <a:srgbClr val="44546A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,000</a:t>
            </a:r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endParaRPr kumimoji="1" lang="en-US" altLang="ja-JP" sz="1600" dirty="0">
              <a:solidFill>
                <a:srgbClr val="44546A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solidFill>
                <a:srgbClr val="44546A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lang="en-US" altLang="ja-JP" sz="1600" dirty="0">
                <a:solidFill>
                  <a:srgbClr val="44546A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 2</a:t>
            </a:r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日目朝食後に帰宅</a:t>
            </a:r>
            <a:r>
              <a:rPr lang="en-US" altLang="ja-JP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	</a:t>
            </a:r>
            <a:r>
              <a:rPr lang="ja-JP" altLang="en-US" sz="160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1600" dirty="0">
                <a:solidFill>
                  <a:srgbClr val="44546A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13,</a:t>
            </a:r>
            <a:r>
              <a:rPr lang="en-US" altLang="ja-JP" sz="1600" dirty="0">
                <a:solidFill>
                  <a:srgbClr val="44546A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 000</a:t>
            </a:r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endParaRPr kumimoji="1" lang="en-US" altLang="ja-JP" sz="1600" dirty="0">
              <a:solidFill>
                <a:srgbClr val="44546A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solidFill>
                <a:srgbClr val="44546A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  <a:r>
              <a:rPr lang="en-US" altLang="ja-JP" sz="1600" dirty="0">
                <a:solidFill>
                  <a:srgbClr val="44546A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 2</a:t>
            </a:r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日目朝食なしで帰宅</a:t>
            </a:r>
            <a:r>
              <a:rPr lang="en-US" altLang="ja-JP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	    </a:t>
            </a:r>
            <a:r>
              <a:rPr kumimoji="1" lang="en-US" altLang="ja-JP" sz="1600" dirty="0">
                <a:solidFill>
                  <a:srgbClr val="44546A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12,</a:t>
            </a:r>
            <a:r>
              <a:rPr lang="en-US" altLang="ja-JP" sz="1600" dirty="0">
                <a:solidFill>
                  <a:srgbClr val="44546A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 000</a:t>
            </a:r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endParaRPr kumimoji="1" lang="en-US" altLang="ja-JP" sz="1600" dirty="0">
              <a:solidFill>
                <a:srgbClr val="44546A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solidFill>
                <a:srgbClr val="44546A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＜宿泊なし＞</a:t>
            </a:r>
            <a:endParaRPr lang="en-US" altLang="ja-JP" sz="1600" dirty="0">
              <a:solidFill>
                <a:srgbClr val="44546A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</a:t>
            </a:r>
            <a:r>
              <a:rPr lang="en-US" altLang="ja-JP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600" dirty="0">
                <a:solidFill>
                  <a:srgbClr val="44546A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日目懇親会まで</a:t>
            </a:r>
            <a:r>
              <a:rPr kumimoji="1" lang="ja-JP" altLang="en-US" sz="160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参加（</a:t>
            </a:r>
            <a:r>
              <a:rPr lang="en-US" altLang="ja-JP" sz="1600" dirty="0">
                <a:solidFill>
                  <a:srgbClr val="44546A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日目</a:t>
            </a:r>
            <a:r>
              <a:rPr kumimoji="1" lang="ja-JP" altLang="en-US" sz="160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不参加）</a:t>
            </a:r>
            <a:r>
              <a:rPr kumimoji="1" lang="en-US" altLang="ja-JP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</a:t>
            </a:r>
            <a:r>
              <a:rPr kumimoji="1" lang="en-US" altLang="ja-JP" sz="1600" dirty="0">
                <a:solidFill>
                  <a:srgbClr val="44546A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3,</a:t>
            </a:r>
            <a:r>
              <a:rPr lang="en-US" altLang="ja-JP" sz="1600" dirty="0">
                <a:solidFill>
                  <a:srgbClr val="44546A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 000</a:t>
            </a:r>
            <a:r>
              <a:rPr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endParaRPr kumimoji="1" lang="en-US" altLang="ja-JP" sz="1600" dirty="0">
              <a:solidFill>
                <a:srgbClr val="44546A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solidFill>
                <a:srgbClr val="44546A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⑤</a:t>
            </a:r>
            <a:r>
              <a:rPr lang="en-US" altLang="ja-JP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600" dirty="0">
                <a:solidFill>
                  <a:srgbClr val="44546A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日目研修のみ参加</a:t>
            </a:r>
            <a:r>
              <a:rPr lang="en-US" altLang="ja-JP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	      </a:t>
            </a:r>
            <a:r>
              <a:rPr kumimoji="1" lang="ja-JP" altLang="en-US" sz="160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無料</a:t>
            </a:r>
            <a:endParaRPr kumimoji="1" lang="en-US" altLang="ja-JP" sz="1600" dirty="0">
              <a:solidFill>
                <a:srgbClr val="44546A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solidFill>
                <a:srgbClr val="44546A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⑥</a:t>
            </a:r>
            <a:r>
              <a:rPr lang="en-US" altLang="ja-JP" sz="1600" dirty="0">
                <a:solidFill>
                  <a:srgbClr val="44546A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 2</a:t>
            </a:r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日目研修及び昼食参加</a:t>
            </a:r>
            <a:r>
              <a:rPr lang="en-US" altLang="ja-JP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	      </a:t>
            </a:r>
            <a:r>
              <a:rPr kumimoji="1" lang="en-US" altLang="ja-JP" sz="1600" dirty="0">
                <a:solidFill>
                  <a:srgbClr val="44546A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3,</a:t>
            </a:r>
            <a:r>
              <a:rPr lang="en-US" altLang="ja-JP" sz="1600" dirty="0">
                <a:solidFill>
                  <a:srgbClr val="44546A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 000</a:t>
            </a:r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endParaRPr kumimoji="1" lang="en-US" altLang="ja-JP" sz="1600" dirty="0">
              <a:solidFill>
                <a:srgbClr val="44546A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solidFill>
                <a:srgbClr val="44546A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⑦</a:t>
            </a:r>
            <a:r>
              <a:rPr lang="en-US" altLang="ja-JP" sz="1600" dirty="0">
                <a:solidFill>
                  <a:srgbClr val="44546A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 2</a:t>
            </a:r>
            <a:r>
              <a:rPr kumimoji="1"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日目研修のみ</a:t>
            </a:r>
            <a:r>
              <a:rPr lang="en-US" altLang="ja-JP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		      </a:t>
            </a:r>
            <a:r>
              <a:rPr kumimoji="1" lang="ja-JP" altLang="en-US" sz="160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無料</a:t>
            </a:r>
            <a:endParaRPr kumimoji="1" lang="ja-JP" altLang="en-US" sz="1600" dirty="0">
              <a:solidFill>
                <a:srgbClr val="44546A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83264" y="6342744"/>
            <a:ext cx="504796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交通費</a:t>
            </a:r>
            <a:r>
              <a:rPr lang="ja-JP" altLang="en-US" sz="14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は各自</a:t>
            </a:r>
            <a:r>
              <a:rPr lang="ja-JP" altLang="en-US" sz="140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ご負担ください</a:t>
            </a:r>
            <a:endParaRPr lang="en-US" altLang="ja-JP" sz="1400" dirty="0">
              <a:solidFill>
                <a:schemeClr val="tx2"/>
              </a:solidFill>
              <a:latin typeface="Segoe UI Semibold" panose="020B07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40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全て消費税込みです</a:t>
            </a:r>
            <a:endParaRPr kumimoji="1" lang="en-US" altLang="ja-JP" sz="1400" dirty="0">
              <a:solidFill>
                <a:schemeClr val="tx2"/>
              </a:solidFill>
              <a:latin typeface="Segoe UI Semibold" panose="020B07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当日</a:t>
            </a:r>
            <a:r>
              <a:rPr lang="ja-JP" altLang="en-US" sz="14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現地でお支払下さい。領収書を</a:t>
            </a:r>
            <a:r>
              <a:rPr lang="ja-JP" altLang="en-US" sz="140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お出しします</a:t>
            </a:r>
            <a:endParaRPr lang="en-US" altLang="ja-JP" sz="1400" dirty="0">
              <a:solidFill>
                <a:schemeClr val="tx2"/>
              </a:solidFill>
              <a:latin typeface="Segoe UI Semibold" panose="020B07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40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宿泊</a:t>
            </a:r>
            <a:r>
              <a:rPr kumimoji="1" lang="ja-JP" altLang="en-US" sz="14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kumimoji="1" lang="ja-JP" altLang="en-US" sz="140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シングルルームです</a:t>
            </a:r>
            <a:endParaRPr kumimoji="1" lang="en-US" altLang="ja-JP" sz="1400" dirty="0">
              <a:solidFill>
                <a:schemeClr val="tx2"/>
              </a:solidFill>
              <a:latin typeface="Segoe UI Semibold" panose="020B07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申し込み</a:t>
            </a:r>
            <a:r>
              <a:rPr lang="ja-JP" altLang="en-US" sz="14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後のキャンセルは、施設規定のキャンセル料を</a:t>
            </a:r>
            <a:r>
              <a:rPr lang="ja-JP" altLang="en-US" sz="140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頂戴いたします</a:t>
            </a:r>
            <a:endParaRPr lang="en-US" altLang="ja-JP" sz="1400" dirty="0">
              <a:solidFill>
                <a:schemeClr val="tx2"/>
              </a:solidFill>
              <a:latin typeface="Segoe UI Semibold" panose="020B07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第１日目</a:t>
            </a:r>
            <a:r>
              <a:rPr lang="ja-JP" altLang="en-US" sz="14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の集合時刻には、各自昼食を済ませて</a:t>
            </a:r>
            <a:r>
              <a:rPr lang="ja-JP" altLang="en-US" sz="140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お集まりください</a:t>
            </a:r>
            <a:endParaRPr lang="ja-JP" altLang="en-US" sz="1400" dirty="0">
              <a:solidFill>
                <a:schemeClr val="tx2"/>
              </a:solidFill>
              <a:latin typeface="Segoe UI Semibold" panose="020B07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研修所</a:t>
            </a:r>
            <a:r>
              <a:rPr lang="ja-JP" altLang="en-US" sz="14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での昼食を希望される方は、申込書の所定箇所に</a:t>
            </a:r>
            <a:r>
              <a:rPr lang="ja-JP" altLang="en-US" sz="140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ご記入下さい　（昼食代</a:t>
            </a:r>
            <a:r>
              <a:rPr lang="en-US" altLang="ja-JP" sz="14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1,404</a:t>
            </a:r>
            <a:r>
              <a:rPr lang="ja-JP" altLang="en-US" sz="14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円（消費</a:t>
            </a:r>
            <a:r>
              <a:rPr lang="ja-JP" altLang="en-US" sz="140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税込））</a:t>
            </a:r>
            <a:endParaRPr lang="ja-JP" altLang="en-US" sz="1400" dirty="0">
              <a:solidFill>
                <a:schemeClr val="tx2"/>
              </a:solidFill>
              <a:latin typeface="Segoe UI Semibold" panose="020B07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第２日目</a:t>
            </a:r>
            <a:r>
              <a:rPr lang="ja-JP" altLang="en-US" sz="14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のチェックアウトは</a:t>
            </a:r>
            <a:r>
              <a:rPr lang="en-US" altLang="ja-JP" sz="14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4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4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lang="ja-JP" altLang="en-US" sz="140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です</a:t>
            </a:r>
            <a:endParaRPr kumimoji="1" lang="ja-JP" altLang="en-US" sz="1400" dirty="0">
              <a:solidFill>
                <a:schemeClr val="tx2"/>
              </a:solidFill>
              <a:latin typeface="Segoe UI Semibold" panose="020B07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57325" y="559504"/>
            <a:ext cx="4305716" cy="895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11:30</a:t>
            </a:r>
            <a:r>
              <a:rPr lang="ja-JP" altLang="en-US" sz="1600" dirty="0">
                <a:solidFill>
                  <a:srgbClr val="44546A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 ～</a:t>
            </a:r>
            <a:r>
              <a:rPr lang="en-US" altLang="ja-JP" sz="1600" dirty="0">
                <a:solidFill>
                  <a:srgbClr val="44546A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	</a:t>
            </a:r>
            <a:r>
              <a:rPr lang="ja-JP" altLang="ja-JP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昼食</a:t>
            </a:r>
            <a:r>
              <a:rPr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バーベキュー</a:t>
            </a:r>
            <a:endParaRPr lang="en-US" altLang="ja-JP" sz="1600" dirty="0">
              <a:solidFill>
                <a:srgbClr val="44546A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ja-JP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（研修会場</a:t>
            </a:r>
            <a:r>
              <a:rPr lang="ja-JP" altLang="en-US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近く</a:t>
            </a:r>
            <a:r>
              <a:rPr lang="ja-JP" altLang="ja-JP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の“湘南</a:t>
            </a:r>
            <a:r>
              <a:rPr lang="en-US" altLang="ja-JP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OVA</a:t>
            </a:r>
            <a:r>
              <a:rPr lang="ja-JP" altLang="ja-JP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”になります）</a:t>
            </a:r>
          </a:p>
          <a:p>
            <a:pPr>
              <a:lnSpc>
                <a:spcPts val="520"/>
              </a:lnSpc>
            </a:pPr>
            <a:endParaRPr lang="en-US" altLang="ja-JP" sz="1600" dirty="0">
              <a:solidFill>
                <a:schemeClr val="tx2"/>
              </a:solidFill>
              <a:latin typeface="Segoe UI Semibold" panose="020B07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>
                <a:solidFill>
                  <a:schemeClr val="tx2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14:00</a:t>
            </a:r>
            <a:r>
              <a:rPr lang="ja-JP" altLang="ja-JP" sz="1600" dirty="0">
                <a:solidFill>
                  <a:srgbClr val="44546A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頃</a:t>
            </a:r>
            <a:r>
              <a:rPr lang="ja-JP" altLang="ja-JP" sz="1600" dirty="0">
                <a:solidFill>
                  <a:srgbClr val="44546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解散</a:t>
            </a:r>
          </a:p>
        </p:txBody>
      </p:sp>
      <p:sp>
        <p:nvSpPr>
          <p:cNvPr id="10" name="Freeform 472">
            <a:extLst>
              <a:ext uri="{FF2B5EF4-FFF2-40B4-BE49-F238E27FC236}">
                <a16:creationId xmlns:a16="http://schemas.microsoft.com/office/drawing/2014/main" xmlns="" id="{C7468643-90AD-3245-B91B-C9EDC7EF9420}"/>
              </a:ext>
            </a:extLst>
          </p:cNvPr>
          <p:cNvSpPr>
            <a:spLocks noEditPoints="1"/>
          </p:cNvSpPr>
          <p:nvPr/>
        </p:nvSpPr>
        <p:spPr bwMode="auto">
          <a:xfrm>
            <a:off x="971319" y="683051"/>
            <a:ext cx="311945" cy="366317"/>
          </a:xfrm>
          <a:custGeom>
            <a:avLst/>
            <a:gdLst>
              <a:gd name="T0" fmla="*/ 64 w 144"/>
              <a:gd name="T1" fmla="*/ 56 h 160"/>
              <a:gd name="T2" fmla="*/ 48 w 144"/>
              <a:gd name="T3" fmla="*/ 56 h 160"/>
              <a:gd name="T4" fmla="*/ 48 w 144"/>
              <a:gd name="T5" fmla="*/ 0 h 160"/>
              <a:gd name="T6" fmla="*/ 32 w 144"/>
              <a:gd name="T7" fmla="*/ 0 h 160"/>
              <a:gd name="T8" fmla="*/ 32 w 144"/>
              <a:gd name="T9" fmla="*/ 56 h 160"/>
              <a:gd name="T10" fmla="*/ 16 w 144"/>
              <a:gd name="T11" fmla="*/ 56 h 160"/>
              <a:gd name="T12" fmla="*/ 16 w 144"/>
              <a:gd name="T13" fmla="*/ 0 h 160"/>
              <a:gd name="T14" fmla="*/ 0 w 144"/>
              <a:gd name="T15" fmla="*/ 0 h 160"/>
              <a:gd name="T16" fmla="*/ 0 w 144"/>
              <a:gd name="T17" fmla="*/ 56 h 160"/>
              <a:gd name="T18" fmla="*/ 30 w 144"/>
              <a:gd name="T19" fmla="*/ 88 h 160"/>
              <a:gd name="T20" fmla="*/ 30 w 144"/>
              <a:gd name="T21" fmla="*/ 160 h 160"/>
              <a:gd name="T22" fmla="*/ 50 w 144"/>
              <a:gd name="T23" fmla="*/ 160 h 160"/>
              <a:gd name="T24" fmla="*/ 50 w 144"/>
              <a:gd name="T25" fmla="*/ 88 h 160"/>
              <a:gd name="T26" fmla="*/ 80 w 144"/>
              <a:gd name="T27" fmla="*/ 56 h 160"/>
              <a:gd name="T28" fmla="*/ 80 w 144"/>
              <a:gd name="T29" fmla="*/ 0 h 160"/>
              <a:gd name="T30" fmla="*/ 64 w 144"/>
              <a:gd name="T31" fmla="*/ 0 h 160"/>
              <a:gd name="T32" fmla="*/ 64 w 144"/>
              <a:gd name="T33" fmla="*/ 56 h 160"/>
              <a:gd name="T34" fmla="*/ 104 w 144"/>
              <a:gd name="T35" fmla="*/ 32 h 160"/>
              <a:gd name="T36" fmla="*/ 104 w 144"/>
              <a:gd name="T37" fmla="*/ 96 h 160"/>
              <a:gd name="T38" fmla="*/ 124 w 144"/>
              <a:gd name="T39" fmla="*/ 96 h 160"/>
              <a:gd name="T40" fmla="*/ 124 w 144"/>
              <a:gd name="T41" fmla="*/ 160 h 160"/>
              <a:gd name="T42" fmla="*/ 144 w 144"/>
              <a:gd name="T43" fmla="*/ 160 h 160"/>
              <a:gd name="T44" fmla="*/ 144 w 144"/>
              <a:gd name="T45" fmla="*/ 0 h 160"/>
              <a:gd name="T46" fmla="*/ 104 w 144"/>
              <a:gd name="T47" fmla="*/ 32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44" h="160">
                <a:moveTo>
                  <a:pt x="64" y="56"/>
                </a:moveTo>
                <a:cubicBezTo>
                  <a:pt x="48" y="56"/>
                  <a:pt x="48" y="56"/>
                  <a:pt x="48" y="56"/>
                </a:cubicBezTo>
                <a:cubicBezTo>
                  <a:pt x="48" y="0"/>
                  <a:pt x="48" y="0"/>
                  <a:pt x="48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2" y="56"/>
                  <a:pt x="32" y="56"/>
                  <a:pt x="32" y="56"/>
                </a:cubicBezTo>
                <a:cubicBezTo>
                  <a:pt x="16" y="56"/>
                  <a:pt x="16" y="56"/>
                  <a:pt x="16" y="56"/>
                </a:cubicBezTo>
                <a:cubicBezTo>
                  <a:pt x="16" y="0"/>
                  <a:pt x="16" y="0"/>
                  <a:pt x="1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73"/>
                  <a:pt x="13" y="87"/>
                  <a:pt x="30" y="88"/>
                </a:cubicBezTo>
                <a:cubicBezTo>
                  <a:pt x="30" y="160"/>
                  <a:pt x="30" y="160"/>
                  <a:pt x="30" y="160"/>
                </a:cubicBezTo>
                <a:cubicBezTo>
                  <a:pt x="50" y="160"/>
                  <a:pt x="50" y="160"/>
                  <a:pt x="50" y="160"/>
                </a:cubicBezTo>
                <a:cubicBezTo>
                  <a:pt x="50" y="88"/>
                  <a:pt x="50" y="88"/>
                  <a:pt x="50" y="88"/>
                </a:cubicBezTo>
                <a:cubicBezTo>
                  <a:pt x="67" y="87"/>
                  <a:pt x="80" y="73"/>
                  <a:pt x="80" y="56"/>
                </a:cubicBezTo>
                <a:cubicBezTo>
                  <a:pt x="80" y="0"/>
                  <a:pt x="80" y="0"/>
                  <a:pt x="80" y="0"/>
                </a:cubicBezTo>
                <a:cubicBezTo>
                  <a:pt x="64" y="0"/>
                  <a:pt x="64" y="0"/>
                  <a:pt x="64" y="0"/>
                </a:cubicBezTo>
                <a:lnTo>
                  <a:pt x="64" y="56"/>
                </a:lnTo>
                <a:close/>
                <a:moveTo>
                  <a:pt x="104" y="32"/>
                </a:moveTo>
                <a:cubicBezTo>
                  <a:pt x="104" y="96"/>
                  <a:pt x="104" y="96"/>
                  <a:pt x="104" y="96"/>
                </a:cubicBezTo>
                <a:cubicBezTo>
                  <a:pt x="124" y="96"/>
                  <a:pt x="124" y="96"/>
                  <a:pt x="124" y="96"/>
                </a:cubicBezTo>
                <a:cubicBezTo>
                  <a:pt x="124" y="160"/>
                  <a:pt x="124" y="160"/>
                  <a:pt x="124" y="160"/>
                </a:cubicBezTo>
                <a:cubicBezTo>
                  <a:pt x="144" y="160"/>
                  <a:pt x="144" y="160"/>
                  <a:pt x="144" y="160"/>
                </a:cubicBezTo>
                <a:cubicBezTo>
                  <a:pt x="144" y="0"/>
                  <a:pt x="144" y="0"/>
                  <a:pt x="144" y="0"/>
                </a:cubicBezTo>
                <a:cubicBezTo>
                  <a:pt x="122" y="0"/>
                  <a:pt x="104" y="18"/>
                  <a:pt x="104" y="3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" name="Freeform 542">
            <a:extLst>
              <a:ext uri="{FF2B5EF4-FFF2-40B4-BE49-F238E27FC236}">
                <a16:creationId xmlns:a16="http://schemas.microsoft.com/office/drawing/2014/main" xmlns="" id="{DB98F64C-35F9-6341-AE71-203BFD5C3F12}"/>
              </a:ext>
            </a:extLst>
          </p:cNvPr>
          <p:cNvSpPr>
            <a:spLocks noEditPoints="1"/>
          </p:cNvSpPr>
          <p:nvPr/>
        </p:nvSpPr>
        <p:spPr bwMode="auto">
          <a:xfrm>
            <a:off x="711200" y="6342743"/>
            <a:ext cx="472508" cy="474606"/>
          </a:xfrm>
          <a:custGeom>
            <a:avLst/>
            <a:gdLst>
              <a:gd name="T0" fmla="*/ 72 w 144"/>
              <a:gd name="T1" fmla="*/ 76 h 164"/>
              <a:gd name="T2" fmla="*/ 0 w 144"/>
              <a:gd name="T3" fmla="*/ 48 h 164"/>
              <a:gd name="T4" fmla="*/ 0 w 144"/>
              <a:gd name="T5" fmla="*/ 136 h 164"/>
              <a:gd name="T6" fmla="*/ 72 w 144"/>
              <a:gd name="T7" fmla="*/ 164 h 164"/>
              <a:gd name="T8" fmla="*/ 144 w 144"/>
              <a:gd name="T9" fmla="*/ 136 h 164"/>
              <a:gd name="T10" fmla="*/ 144 w 144"/>
              <a:gd name="T11" fmla="*/ 48 h 164"/>
              <a:gd name="T12" fmla="*/ 72 w 144"/>
              <a:gd name="T13" fmla="*/ 76 h 164"/>
              <a:gd name="T14" fmla="*/ 72 w 144"/>
              <a:gd name="T15" fmla="*/ 48 h 164"/>
              <a:gd name="T16" fmla="*/ 96 w 144"/>
              <a:gd name="T17" fmla="*/ 24 h 164"/>
              <a:gd name="T18" fmla="*/ 72 w 144"/>
              <a:gd name="T19" fmla="*/ 0 h 164"/>
              <a:gd name="T20" fmla="*/ 48 w 144"/>
              <a:gd name="T21" fmla="*/ 24 h 164"/>
              <a:gd name="T22" fmla="*/ 72 w 144"/>
              <a:gd name="T23" fmla="*/ 48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4" h="164">
                <a:moveTo>
                  <a:pt x="72" y="76"/>
                </a:moveTo>
                <a:cubicBezTo>
                  <a:pt x="53" y="59"/>
                  <a:pt x="28" y="48"/>
                  <a:pt x="0" y="48"/>
                </a:cubicBezTo>
                <a:cubicBezTo>
                  <a:pt x="0" y="136"/>
                  <a:pt x="0" y="136"/>
                  <a:pt x="0" y="136"/>
                </a:cubicBezTo>
                <a:cubicBezTo>
                  <a:pt x="28" y="136"/>
                  <a:pt x="53" y="147"/>
                  <a:pt x="72" y="164"/>
                </a:cubicBezTo>
                <a:cubicBezTo>
                  <a:pt x="91" y="147"/>
                  <a:pt x="116" y="136"/>
                  <a:pt x="144" y="136"/>
                </a:cubicBezTo>
                <a:cubicBezTo>
                  <a:pt x="144" y="48"/>
                  <a:pt x="144" y="48"/>
                  <a:pt x="144" y="48"/>
                </a:cubicBezTo>
                <a:cubicBezTo>
                  <a:pt x="116" y="48"/>
                  <a:pt x="91" y="59"/>
                  <a:pt x="72" y="76"/>
                </a:cubicBezTo>
                <a:close/>
                <a:moveTo>
                  <a:pt x="72" y="48"/>
                </a:moveTo>
                <a:cubicBezTo>
                  <a:pt x="85" y="48"/>
                  <a:pt x="96" y="37"/>
                  <a:pt x="96" y="24"/>
                </a:cubicBezTo>
                <a:cubicBezTo>
                  <a:pt x="96" y="11"/>
                  <a:pt x="85" y="0"/>
                  <a:pt x="72" y="0"/>
                </a:cubicBezTo>
                <a:cubicBezTo>
                  <a:pt x="59" y="0"/>
                  <a:pt x="48" y="11"/>
                  <a:pt x="48" y="24"/>
                </a:cubicBezTo>
                <a:cubicBezTo>
                  <a:pt x="48" y="37"/>
                  <a:pt x="59" y="48"/>
                  <a:pt x="72" y="4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1787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</TotalTime>
  <Words>192</Words>
  <Application>Microsoft Office PowerPoint</Application>
  <PresentationFormat>画面に合わせる (4:3)</PresentationFormat>
  <Paragraphs>52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suntory legal</dc:creator>
  <cp:lastModifiedBy>USER</cp:lastModifiedBy>
  <cp:revision>20</cp:revision>
  <dcterms:created xsi:type="dcterms:W3CDTF">2018-06-24T23:08:35Z</dcterms:created>
  <dcterms:modified xsi:type="dcterms:W3CDTF">2018-08-02T02:32:17Z</dcterms:modified>
</cp:coreProperties>
</file>